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2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-ching Lin" initials="ycL" lastIdx="1" clrIdx="0">
    <p:extLst>
      <p:ext uri="{19B8F6BF-5375-455C-9EA6-DF929625EA0E}">
        <p15:presenceInfo xmlns:p15="http://schemas.microsoft.com/office/powerpoint/2012/main" userId="89dd066eaaee4be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B1BCFB"/>
    <a:srgbClr val="96CDEC"/>
    <a:srgbClr val="F3FDF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876428"/>
          </a:xfrm>
        </p:spPr>
        <p:txBody>
          <a:bodyPr anchor="b"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>
              <a:defRPr sz="44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53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1B7A-62CD-4C11-B13E-D2E71A7DCDA3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3DE3-64E5-441B-9ED3-2B960F0C357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1B7A-62CD-4C11-B13E-D2E71A7DCDA3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3DE3-64E5-441B-9ED3-2B960F0C357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86644" y="274640"/>
            <a:ext cx="1400156" cy="5851525"/>
          </a:xfrm>
        </p:spPr>
        <p:txBody>
          <a:bodyPr vert="eaVert"/>
          <a:lstStyle>
            <a:lvl1pPr>
              <a:defRPr lang="zh-CN" altLang="en-US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829444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1B7A-62CD-4C11-B13E-D2E71A7DCDA3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3DE3-64E5-441B-9ED3-2B960F0C357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1B7A-62CD-4C11-B13E-D2E71A7DCDA3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3DE3-64E5-441B-9ED3-2B960F0C357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854150"/>
            <a:ext cx="7772400" cy="186085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356428"/>
            <a:ext cx="7772400" cy="15012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l">
              <a:buNone/>
              <a:defRPr sz="1800">
                <a:solidFill>
                  <a:schemeClr val="tx2"/>
                </a:solidFill>
              </a:defRPr>
            </a:lvl2pPr>
            <a:lvl3pPr marL="914400" indent="0" algn="l">
              <a:buNone/>
              <a:defRPr sz="1600">
                <a:solidFill>
                  <a:schemeClr val="tx2"/>
                </a:solidFill>
              </a:defRPr>
            </a:lvl3pPr>
            <a:lvl4pPr marL="1371600" indent="0" algn="l">
              <a:buNone/>
              <a:defRPr sz="1400">
                <a:solidFill>
                  <a:schemeClr val="tx2"/>
                </a:solidFill>
              </a:defRPr>
            </a:lvl4pPr>
            <a:lvl5pPr marL="1828800" indent="0" algn="l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1B7A-62CD-4C11-B13E-D2E71A7DCDA3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3DE3-64E5-441B-9ED3-2B960F0C357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1B7A-62CD-4C11-B13E-D2E71A7DCDA3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3DE3-64E5-441B-9ED3-2B960F0C357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1B7A-62CD-4C11-B13E-D2E71A7DCDA3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3DE3-64E5-441B-9ED3-2B960F0C357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1B7A-62CD-4C11-B13E-D2E71A7DCDA3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3DE3-64E5-441B-9ED3-2B960F0C357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1B7A-62CD-4C11-B13E-D2E71A7DCDA3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3DE3-64E5-441B-9ED3-2B960F0C357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6258" y="381000"/>
            <a:ext cx="2667000" cy="1833554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l">
              <a:defRPr sz="3200" b="1" kern="1200" cap="all" spc="50">
                <a:ln w="1587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52800" y="380999"/>
            <a:ext cx="5410200" cy="5745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26258" y="2214554"/>
            <a:ext cx="2667000" cy="3912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1B7A-62CD-4C11-B13E-D2E71A7DCDA3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3DE3-64E5-441B-9ED3-2B960F0C357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580474" y="553734"/>
            <a:ext cx="7349244" cy="4741531"/>
            <a:chOff x="428596" y="553734"/>
            <a:chExt cx="7349244" cy="4741531"/>
          </a:xfrm>
        </p:grpSpPr>
        <p:sp>
          <p:nvSpPr>
            <p:cNvPr id="16" name="矩形 15"/>
            <p:cNvSpPr/>
            <p:nvPr/>
          </p:nvSpPr>
          <p:spPr>
            <a:xfrm rot="21480000">
              <a:off x="428596" y="580356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21540000">
              <a:off x="437473" y="571479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37481" y="553734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651912" y="612776"/>
            <a:ext cx="7215238" cy="4602175"/>
          </a:xfrm>
          <a:solidFill>
            <a:schemeClr val="bg2">
              <a:tint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 useBgFill="1"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95295"/>
            <a:ext cx="1357290" cy="5691227"/>
          </a:xfrm>
          <a:noFill/>
        </p:spPr>
        <p:txBody>
          <a:bodyPr vert="eaVert" anchor="ctr">
            <a:noAutofit/>
          </a:bodyPr>
          <a:lstStyle>
            <a:lvl1pPr algn="l">
              <a:defRPr lang="zh-CN" altLang="en-US" sz="32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14480" y="5481658"/>
            <a:ext cx="7215238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1B7A-62CD-4C11-B13E-D2E71A7DCDA3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3DE3-64E5-441B-9ED3-2B960F0C357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3FDFC"/>
            </a:gs>
            <a:gs pos="32000">
              <a:srgbClr val="00B0F0"/>
            </a:gs>
            <a:gs pos="68000">
              <a:srgbClr val="E6E6E6"/>
            </a:gs>
            <a:gs pos="100000">
              <a:srgbClr val="B1BCF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78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1B7A-62CD-4C11-B13E-D2E71A7DCDA3}" type="datetimeFigureOut">
              <a:rPr lang="zh-TW" altLang="en-US" smtClean="0"/>
              <a:t>2021/9/10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483997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92644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83DE3-64E5-441B-9ED3-2B960F0C357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 cap="all" spc="50" dirty="0">
          <a:ln w="1587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31750" dir="3600000" algn="tl" rotWithShape="0">
              <a:srgbClr val="000000">
                <a:alpha val="6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90000"/>
        <a:buFont typeface="Cambria"/>
        <a:buChar char="+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Ï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90000"/>
        <a:buFont typeface="Calibri"/>
        <a:buChar char="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=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2550145"/>
          </a:xfrm>
        </p:spPr>
        <p:txBody>
          <a:bodyPr>
            <a:noAutofit/>
          </a:bodyPr>
          <a:lstStyle/>
          <a:p>
            <a:r>
              <a:rPr lang="zh-TW" altLang="en-US" sz="1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王漢宗勘亭流繁"/>
                <a:ea typeface="標楷體" panose="03000509000000000000" pitchFamily="65" charset="-120"/>
                <a:cs typeface="Calibri Light" panose="020F0302020204030204" pitchFamily="34" charset="0"/>
              </a:rPr>
              <a:t>管樂社</a:t>
            </a:r>
            <a:br>
              <a:rPr lang="en-US" altLang="zh-TW" sz="12000" dirty="0">
                <a:solidFill>
                  <a:schemeClr val="tx1">
                    <a:lumMod val="85000"/>
                    <a:lumOff val="15000"/>
                  </a:schemeClr>
                </a:solidFill>
                <a:latin typeface="Gungsuh" pitchFamily="18" charset="-127"/>
                <a:ea typeface="Gungsuh" pitchFamily="18" charset="-127"/>
              </a:rPr>
            </a:br>
            <a:r>
              <a:rPr lang="en-US" altLang="zh-TW" sz="6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veat" panose="00000500000000000000" pitchFamily="2" charset="0"/>
                <a:ea typeface="Gungsuh" pitchFamily="18" charset="-127"/>
              </a:rPr>
              <a:t>m</a:t>
            </a:r>
            <a:r>
              <a:rPr lang="en-US" altLang="zh-TW" sz="60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veat" panose="00000500000000000000" pitchFamily="2" charset="0"/>
                <a:ea typeface="Gungsuh" pitchFamily="18" charset="-127"/>
              </a:rPr>
              <a:t>arching </a:t>
            </a:r>
            <a:r>
              <a:rPr lang="en-US" altLang="zh-TW" sz="6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veat" panose="00000500000000000000" pitchFamily="2" charset="0"/>
                <a:ea typeface="Gungsuh" pitchFamily="18" charset="-127"/>
              </a:rPr>
              <a:t> </a:t>
            </a:r>
            <a:r>
              <a:rPr lang="en-US" altLang="zh-TW" sz="6000" cap="non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veat" panose="00000500000000000000" pitchFamily="2" charset="0"/>
                <a:ea typeface="Gungsuh" pitchFamily="18" charset="-127"/>
              </a:rPr>
              <a:t>Band</a:t>
            </a:r>
            <a:endParaRPr lang="zh-TW" altLang="en-US" sz="6000" cap="none" dirty="0">
              <a:solidFill>
                <a:schemeClr val="tx1">
                  <a:lumMod val="85000"/>
                  <a:lumOff val="15000"/>
                </a:schemeClr>
              </a:solidFill>
              <a:latin typeface="Caveat" panose="00000500000000000000" pitchFamily="2" charset="0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7221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6329EC4A-5D06-489B-8901-FD571023A8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3511182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E05DCF9C-7BC1-4669-BEDD-2D50C17CC51D}"/>
              </a:ext>
            </a:extLst>
          </p:cNvPr>
          <p:cNvSpPr txBox="1"/>
          <p:nvPr/>
        </p:nvSpPr>
        <p:spPr>
          <a:xfrm>
            <a:off x="1331640" y="342856"/>
            <a:ext cx="61093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文興高中管樂社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A46E31B-C024-4CE9-B61A-96DC04053DB0}"/>
              </a:ext>
            </a:extLst>
          </p:cNvPr>
          <p:cNvSpPr txBox="1"/>
          <p:nvPr/>
        </p:nvSpPr>
        <p:spPr>
          <a:xfrm>
            <a:off x="4139952" y="1874952"/>
            <a:ext cx="43204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000" dirty="0"/>
              <a:t>透過持續的</a:t>
            </a:r>
            <a:r>
              <a:rPr lang="zh-TW" altLang="en-US" sz="4000" dirty="0">
                <a:solidFill>
                  <a:srgbClr val="FF0000"/>
                </a:solidFill>
              </a:rPr>
              <a:t>練習</a:t>
            </a:r>
            <a:r>
              <a:rPr lang="zh-TW" altLang="en-US" sz="4000" dirty="0"/>
              <a:t>與</a:t>
            </a:r>
            <a:r>
              <a:rPr lang="zh-TW" altLang="en-US" sz="4000" dirty="0">
                <a:solidFill>
                  <a:srgbClr val="FF0000"/>
                </a:solidFill>
              </a:rPr>
              <a:t>合作，</a:t>
            </a:r>
            <a:r>
              <a:rPr lang="zh-TW" altLang="en-US" sz="4000" dirty="0"/>
              <a:t>完成團練</a:t>
            </a:r>
            <a:endParaRPr lang="en-US" altLang="zh-TW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zh-TW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000" dirty="0"/>
              <a:t>培養</a:t>
            </a:r>
            <a:r>
              <a:rPr lang="zh-TW" altLang="en-US" sz="4000" dirty="0">
                <a:solidFill>
                  <a:srgbClr val="FF0000"/>
                </a:solidFill>
              </a:rPr>
              <a:t>團隊默契</a:t>
            </a:r>
            <a:endParaRPr lang="en-US" altLang="zh-TW" sz="4000" dirty="0">
              <a:solidFill>
                <a:srgbClr val="FF0000"/>
              </a:solidFill>
            </a:endParaRPr>
          </a:p>
          <a:p>
            <a:endParaRPr lang="en-US" altLang="zh-TW" sz="4000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000" dirty="0"/>
              <a:t>樂在學習樂器</a:t>
            </a: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3989140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5DEE1901-5F3C-4423-8E9A-1B8D7D8CFC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96952"/>
            <a:ext cx="4724451" cy="354333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EDCFF053-B0FB-4F33-81D4-40519DF850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234" y="292702"/>
            <a:ext cx="4277741" cy="3208306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47EEF02A-52F8-4F55-A18B-53E7CAC19BA1}"/>
              </a:ext>
            </a:extLst>
          </p:cNvPr>
          <p:cNvSpPr txBox="1"/>
          <p:nvPr/>
        </p:nvSpPr>
        <p:spPr>
          <a:xfrm>
            <a:off x="251520" y="982116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頂著太陽的練習</a:t>
            </a:r>
            <a:endParaRPr lang="en-US" altLang="zh-TW" sz="4000" dirty="0"/>
          </a:p>
          <a:p>
            <a:r>
              <a:rPr lang="zh-TW" altLang="en-US" sz="4000" dirty="0"/>
              <a:t>再熱都要練到最好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A35C102-F927-4870-B7EF-C1533850F1D4}"/>
              </a:ext>
            </a:extLst>
          </p:cNvPr>
          <p:cNvSpPr txBox="1"/>
          <p:nvPr/>
        </p:nvSpPr>
        <p:spPr>
          <a:xfrm>
            <a:off x="5436096" y="4672282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/>
              <a:t>練習造就完美</a:t>
            </a:r>
          </a:p>
        </p:txBody>
      </p:sp>
    </p:spTree>
    <p:extLst>
      <p:ext uri="{BB962C8B-B14F-4D97-AF65-F5344CB8AC3E}">
        <p14:creationId xmlns:p14="http://schemas.microsoft.com/office/powerpoint/2010/main" val="1084304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6AF0983F-3F98-4529-9925-D51770110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60648"/>
            <a:ext cx="7740352" cy="4353948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1AE3137D-ADD3-444E-BD7D-E56B9BD3E264}"/>
              </a:ext>
            </a:extLst>
          </p:cNvPr>
          <p:cNvSpPr txBox="1"/>
          <p:nvPr/>
        </p:nvSpPr>
        <p:spPr>
          <a:xfrm>
            <a:off x="1547664" y="5013176"/>
            <a:ext cx="64167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幾乎零失誤的成果展</a:t>
            </a:r>
            <a:endParaRPr lang="en-US" altLang="zh-TW" sz="4000" dirty="0"/>
          </a:p>
          <a:p>
            <a:r>
              <a:rPr lang="zh-TW" altLang="en-US" sz="4000" dirty="0"/>
              <a:t>靠著大家的努力一起完成</a:t>
            </a:r>
          </a:p>
        </p:txBody>
      </p:sp>
    </p:spTree>
    <p:extLst>
      <p:ext uri="{BB962C8B-B14F-4D97-AF65-F5344CB8AC3E}">
        <p14:creationId xmlns:p14="http://schemas.microsoft.com/office/powerpoint/2010/main" val="1952089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9EE70A76-942E-4F06-8F2C-259CA18556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9" r="-1352" b="14409"/>
          <a:stretch/>
        </p:blipFill>
        <p:spPr>
          <a:xfrm>
            <a:off x="521550" y="260648"/>
            <a:ext cx="8100900" cy="3744416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80D0B88-2FDE-4EEA-9AD7-77A6536FC28A}"/>
              </a:ext>
            </a:extLst>
          </p:cNvPr>
          <p:cNvSpPr txBox="1"/>
          <p:nvPr/>
        </p:nvSpPr>
        <p:spPr>
          <a:xfrm>
            <a:off x="1187624" y="4581128"/>
            <a:ext cx="69557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800" dirty="0"/>
              <a:t>文興管樂</a:t>
            </a:r>
            <a:endParaRPr lang="en-US" altLang="zh-TW" sz="4800" dirty="0"/>
          </a:p>
          <a:p>
            <a:pPr algn="ctr"/>
            <a:r>
              <a:rPr lang="zh-TW" altLang="en-US" sz="4800" dirty="0"/>
              <a:t>譜出屬於我們的青春樂章</a:t>
            </a:r>
          </a:p>
        </p:txBody>
      </p:sp>
    </p:spTree>
    <p:extLst>
      <p:ext uri="{BB962C8B-B14F-4D97-AF65-F5344CB8AC3E}">
        <p14:creationId xmlns:p14="http://schemas.microsoft.com/office/powerpoint/2010/main" val="15957107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行雲流水">
  <a:themeElements>
    <a:clrScheme name="行雲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行雲流水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行雲流水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300000"/>
              </a:schemeClr>
            </a:gs>
            <a:gs pos="72000">
              <a:schemeClr val="phClr">
                <a:tint val="100000"/>
                <a:shade val="100000"/>
                <a:hueMod val="100000"/>
                <a:satMod val="100000"/>
              </a:schemeClr>
            </a:gs>
            <a:gs pos="81000">
              <a:schemeClr val="phClr">
                <a:tint val="98000"/>
                <a:shade val="100000"/>
                <a:hueMod val="100000"/>
                <a:satMod val="15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39000"/>
                <a:hueMod val="100000"/>
                <a:satMod val="150000"/>
              </a:schemeClr>
              <a:schemeClr val="phClr">
                <a:tint val="90000"/>
                <a:shade val="100000"/>
                <a:hueMod val="10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Calligraphy</Template>
  <TotalTime>245</TotalTime>
  <Words>62</Words>
  <Application>Microsoft Office PowerPoint</Application>
  <PresentationFormat>如螢幕大小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4" baseType="lpstr">
      <vt:lpstr>Gungsuh</vt:lpstr>
      <vt:lpstr>王漢宗勘亭流繁</vt:lpstr>
      <vt:lpstr>標楷體</vt:lpstr>
      <vt:lpstr>Arial</vt:lpstr>
      <vt:lpstr>Calibri</vt:lpstr>
      <vt:lpstr>Cambria</vt:lpstr>
      <vt:lpstr>Caveat</vt:lpstr>
      <vt:lpstr>Wingdings 2</vt:lpstr>
      <vt:lpstr>行雲流水</vt:lpstr>
      <vt:lpstr>管樂社 marching  Band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管樂社</dc:title>
  <dc:creator>Windows 使用者</dc:creator>
  <cp:lastModifiedBy>yu-ching Lin</cp:lastModifiedBy>
  <cp:revision>31</cp:revision>
  <dcterms:created xsi:type="dcterms:W3CDTF">2016-05-18T18:01:38Z</dcterms:created>
  <dcterms:modified xsi:type="dcterms:W3CDTF">2021-09-10T13:27:56Z</dcterms:modified>
</cp:coreProperties>
</file>