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59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3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9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14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2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4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3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5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70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63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06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24A9-73D1-4E2B-A223-CDF440E59EAC}" type="datetimeFigureOut">
              <a:rPr lang="zh-TW" altLang="en-US" smtClean="0"/>
              <a:t>2017/6/6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36AC-E19C-4EB8-9EAA-BAE8C92E13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95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9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89"/>
            <a:ext cx="9144000" cy="51394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4315253"/>
            <a:ext cx="6766520" cy="1345995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</a:rPr>
              <a:t>吉卜力動畫欣賞社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  <p:pic>
        <p:nvPicPr>
          <p:cNvPr id="5" name="Ponyo - Joe Hisaish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75.2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3808" y="5445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7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rr.img.naver.jp/mig?src=http%3A%2F%2Fimgcc.naver.jp%2Fkaze%2Fmission%2FUSER%2F20150708%2F56%2F5404536%2F0%2F599x498x6b1b2551384e89e869bd1854.jpg%2F300%2F600&amp;twidth=300&amp;theight=0&amp;qlt=80&amp;res_format=jpg&amp;op=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1538767"/>
            <a:ext cx="6408712" cy="53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126977">
            <a:off x="457200" y="332656"/>
            <a:ext cx="8219256" cy="2376264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吉卜力動畫欣賞社，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歡迎你的加入！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5153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5278"/>
          <a:stretch/>
        </p:blipFill>
        <p:spPr>
          <a:xfrm>
            <a:off x="-212502" y="0"/>
            <a:ext cx="10185101" cy="685800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251520" y="144016"/>
            <a:ext cx="9577064" cy="2924944"/>
          </a:xfrm>
          <a:prstGeom prst="round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216472" y="332656"/>
            <a:ext cx="6372647" cy="1152128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社團</a:t>
            </a:r>
            <a:r>
              <a:rPr lang="zh-TW" altLang="en-US" sz="7200" dirty="0" smtClean="0"/>
              <a:t>特色</a:t>
            </a:r>
            <a:r>
              <a:rPr lang="en-US" altLang="zh-TW" sz="7200" dirty="0" smtClean="0"/>
              <a:t>-1</a:t>
            </a:r>
            <a:endParaRPr lang="zh-TW" altLang="en-US" sz="7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8438" y="148478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輕鬆欣賞電影無負擔！</a:t>
            </a:r>
            <a:endParaRPr lang="en-US" altLang="zh-TW" sz="72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5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246" y="19967"/>
            <a:ext cx="10665225" cy="6957392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-325165" y="144016"/>
            <a:ext cx="9577064" cy="3717032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216472" y="332656"/>
            <a:ext cx="6372647" cy="1152128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社團</a:t>
            </a:r>
            <a:r>
              <a:rPr lang="zh-TW" altLang="en-US" sz="7200" dirty="0" smtClean="0"/>
              <a:t>特色</a:t>
            </a:r>
            <a:r>
              <a:rPr lang="en-US" altLang="zh-TW" sz="7200" dirty="0" smtClean="0"/>
              <a:t>-2</a:t>
            </a:r>
            <a:endParaRPr lang="zh-TW" altLang="en-US" sz="7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484784"/>
            <a:ext cx="8915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徜徉在吉卜力美妙音樂及精緻作畫之中！</a:t>
            </a:r>
            <a:endParaRPr lang="en-US" altLang="zh-TW" sz="66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44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4710" r="5240" b="12409"/>
          <a:stretch/>
        </p:blipFill>
        <p:spPr>
          <a:xfrm>
            <a:off x="2848879" y="3090068"/>
            <a:ext cx="3900488" cy="360045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216472" y="332656"/>
            <a:ext cx="6372647" cy="1152128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社團</a:t>
            </a:r>
            <a:r>
              <a:rPr lang="zh-TW" altLang="en-US" sz="7200" dirty="0" smtClean="0"/>
              <a:t>特色</a:t>
            </a:r>
            <a:r>
              <a:rPr lang="en-US" altLang="zh-TW" sz="7200" dirty="0" smtClean="0"/>
              <a:t>-3</a:t>
            </a:r>
            <a:endParaRPr lang="zh-TW" altLang="en-US" sz="7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7300" y="1412776"/>
            <a:ext cx="8341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透過心得反思深入吉卜力動畫世界、結交同好</a:t>
            </a:r>
            <a:r>
              <a:rPr lang="en-US" altLang="zh-TW" sz="54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!</a:t>
            </a:r>
            <a:endParaRPr lang="en-US" altLang="zh-TW" sz="54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6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社員電影心得分享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以下為了閱讀方便，經過錯字修訂及語句簡化潤飾</a:t>
            </a:r>
            <a:endParaRPr lang="en-US" altLang="zh-TW" dirty="0" smtClean="0"/>
          </a:p>
          <a:p>
            <a:r>
              <a:rPr lang="zh-TW" altLang="en-US" dirty="0"/>
              <a:t>為了保護</a:t>
            </a:r>
            <a:r>
              <a:rPr lang="zh-TW" altLang="en-US" dirty="0" smtClean="0"/>
              <a:t>當事人，發表者僅以姓氏方式保留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5"/>
          <a:stretch/>
        </p:blipFill>
        <p:spPr>
          <a:xfrm>
            <a:off x="4848225" y="3464966"/>
            <a:ext cx="4295775" cy="36492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社員電影心得分享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62422" y="130563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106.</a:t>
            </a:r>
            <a:r>
              <a:rPr lang="zh-TW" altLang="en-US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３</a:t>
            </a:r>
            <a:r>
              <a:rPr lang="en-US" altLang="zh-TW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.15</a:t>
            </a:r>
            <a:r>
              <a:rPr lang="zh-TW" altLang="en-US" sz="3600" dirty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　</a:t>
            </a:r>
            <a:r>
              <a:rPr lang="zh-TW" altLang="en-US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螢火蟲之墓　蔡姓同學</a:t>
            </a:r>
            <a:endParaRPr lang="en-US" altLang="zh-TW" sz="36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2422" y="2000786"/>
            <a:ext cx="7848872" cy="181588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兄妹倆決定從阿姨家搬去外面獨自求生的那天，哥哥抓了許多螢火蟲到家中，螢火蟲的光芒雖美，但隔天卻死了好多。那一幕就像他媽媽火化的那一幕，屋裡的螢火蟲就像是清太及節子兄妹。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4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社員電影心得分享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62422" y="130563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105.12.27</a:t>
            </a:r>
            <a:r>
              <a:rPr lang="zh-TW" altLang="en-US" sz="2800" dirty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　</a:t>
            </a:r>
            <a:r>
              <a:rPr lang="zh-TW" altLang="en-US" sz="28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霍爾的移動城堡　羅姓同學</a:t>
            </a:r>
            <a:endParaRPr lang="en-US" altLang="zh-TW" sz="28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0409" y="1902311"/>
            <a:ext cx="7848872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劇中戰爭的場面令我印象深刻，因為那似乎就是在諷刺現在許多戰爭。戰爭使許多人民受到戰火的侵襲，能夠生活在沒有戰亂的國家真的很幸福。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霍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爾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在劇中變成惡魔的橋段似乎是反映現代人對於戰爭不擇手段、爭取勝利的模樣。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http://pic.pimg.tw/dreamyeh/4a02314fccd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58" y="4263653"/>
            <a:ext cx="4762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zh/1/13/Kokurikozaka_kara_Moive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37" y="3543300"/>
            <a:ext cx="23717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社員電影心得分享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62422" y="130563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106.1.4</a:t>
            </a:r>
            <a:r>
              <a:rPr lang="zh-TW" altLang="en-US" sz="3600" dirty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　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來自紅花坂</a:t>
            </a:r>
            <a:r>
              <a:rPr lang="zh-TW" altLang="en-US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　蕭姓同學</a:t>
            </a:r>
            <a:endParaRPr lang="en-US" altLang="zh-TW" sz="36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0409" y="2016884"/>
            <a:ext cx="7848872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劇中大掃除的橋段，從遍布灰塵的老舊建築到整棟大樓煥然一新令人印象深刻。老舊的東西是有其保存價值的，能夠透過建築見證時代的轉變，是很有歷史意義的一件事。看見他們所付出的努力，真的覺得很值得我們學習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34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.blog.xuite.net/f/8/b/e/17377204/blog_797032/txt/61192729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社員電影心得分享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62422" y="130563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106.4.2</a:t>
            </a:r>
            <a:r>
              <a:rPr lang="zh-TW" altLang="en-US" sz="3600" dirty="0" smtClean="0">
                <a:latin typeface="華康娃娃體(P)" panose="040B0500000000000000" pitchFamily="82" charset="-120"/>
                <a:ea typeface="華康娃娃體(P)" panose="040B0500000000000000" pitchFamily="82" charset="-120"/>
              </a:rPr>
              <a:t> 海潮之聲　劉姓同學</a:t>
            </a:r>
            <a:endParaRPr lang="en-US" altLang="zh-TW" sz="3600" dirty="0" smtClean="0">
              <a:latin typeface="華康娃娃體(P)" panose="040B0500000000000000" pitchFamily="82" charset="-120"/>
              <a:ea typeface="華康娃娃體(P)" panose="040B05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0409" y="2016884"/>
            <a:ext cx="7848872" cy="267765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東西總在失去之後才懂得珍惜，就像故事當中的主角和同學們，都在高中畢業後離鄉升學，回到故鄉參加同學會時才發現高知城的美，也代表著當過往的青春過去時，回頭去看當初的事情才會發現：原來當初不以為意甚至厭惡的事物，也都有美好的地方存在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527851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つづく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870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378</Words>
  <Application>Microsoft Office PowerPoint</Application>
  <PresentationFormat>如螢幕大小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吉卜力動畫欣賞社</vt:lpstr>
      <vt:lpstr>社團特色-1</vt:lpstr>
      <vt:lpstr>社團特色-2</vt:lpstr>
      <vt:lpstr>社團特色-3</vt:lpstr>
      <vt:lpstr>社員電影心得分享</vt:lpstr>
      <vt:lpstr>社員電影心得分享</vt:lpstr>
      <vt:lpstr>社員電影心得分享</vt:lpstr>
      <vt:lpstr>社員電影心得分享</vt:lpstr>
      <vt:lpstr>社員電影心得分享</vt:lpstr>
      <vt:lpstr>吉卜力動畫欣賞社， 歡迎你的加入！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吉卜力動畫欣賞社</dc:title>
  <dc:creator>USER</dc:creator>
  <cp:lastModifiedBy>USER</cp:lastModifiedBy>
  <cp:revision>10</cp:revision>
  <dcterms:created xsi:type="dcterms:W3CDTF">2017-06-06T13:41:13Z</dcterms:created>
  <dcterms:modified xsi:type="dcterms:W3CDTF">2017-06-06T15:07:38Z</dcterms:modified>
</cp:coreProperties>
</file>