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4AF85"/>
    <a:srgbClr val="8E87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245" y="-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1671A-7675-4166-85CD-700F04B07F20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C2F5B-2016-4F59-B97C-6B4F7DDC4DB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5966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2F5B-2016-4F59-B97C-6B4F7DDC4DB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8AC6-EAE2-4FA1-878C-1D451A6473BA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B755C-48DF-4E5B-BC60-E80663BB3E6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3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3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3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3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3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3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157246" y="0"/>
            <a:ext cx="9873607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>
            <a:off x="870860" y="3425380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/>
        </p:nvGrpSpPr>
        <p:grpSpPr>
          <a:xfrm>
            <a:off x="3055258" y="388257"/>
            <a:ext cx="6081487" cy="6081486"/>
            <a:chOff x="3055257" y="388257"/>
            <a:chExt cx="6081486" cy="6081486"/>
          </a:xfrm>
        </p:grpSpPr>
        <p:sp>
          <p:nvSpPr>
            <p:cNvPr id="31" name="椭圆 30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 smtClean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5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981639" y="6480508"/>
            <a:ext cx="4190571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10000"/>
              </a:lnSpc>
              <a:defRPr/>
            </a:pPr>
            <a:r>
              <a:rPr lang="zh-CN" altLang="en-US" sz="20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20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sz="20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-WWW.1PPT.COM</a:t>
            </a:r>
          </a:p>
        </p:txBody>
      </p:sp>
      <p:pic>
        <p:nvPicPr>
          <p:cNvPr id="27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4711192"/>
            <a:ext cx="839561" cy="940308"/>
          </a:xfrm>
          <a:prstGeom prst="rect">
            <a:avLst/>
          </a:prstGeom>
          <a:noFill/>
        </p:spPr>
      </p:pic>
      <p:pic>
        <p:nvPicPr>
          <p:cNvPr id="28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87092"/>
            <a:ext cx="839561" cy="940308"/>
          </a:xfrm>
          <a:prstGeom prst="rect">
            <a:avLst/>
          </a:prstGeom>
          <a:noFill/>
        </p:spPr>
      </p:pic>
      <p:pic>
        <p:nvPicPr>
          <p:cNvPr id="29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8700" y="2437892"/>
            <a:ext cx="839561" cy="940308"/>
          </a:xfrm>
          <a:prstGeom prst="rect">
            <a:avLst/>
          </a:prstGeom>
          <a:noFill/>
        </p:spPr>
      </p:pic>
      <p:pic>
        <p:nvPicPr>
          <p:cNvPr id="34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000" y="4711192"/>
            <a:ext cx="839561" cy="940308"/>
          </a:xfrm>
          <a:prstGeom prst="rect">
            <a:avLst/>
          </a:prstGeom>
          <a:noFill/>
        </p:spPr>
      </p:pic>
      <p:pic>
        <p:nvPicPr>
          <p:cNvPr id="35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5841492"/>
            <a:ext cx="839561" cy="940308"/>
          </a:xfrm>
          <a:prstGeom prst="rect">
            <a:avLst/>
          </a:prstGeom>
          <a:noFill/>
        </p:spPr>
      </p:pic>
      <p:pic>
        <p:nvPicPr>
          <p:cNvPr id="36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3568192"/>
            <a:ext cx="839561" cy="940308"/>
          </a:xfrm>
          <a:prstGeom prst="rect">
            <a:avLst/>
          </a:prstGeom>
          <a:noFill/>
        </p:spPr>
      </p:pic>
      <p:pic>
        <p:nvPicPr>
          <p:cNvPr id="37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1231392"/>
            <a:ext cx="839561" cy="940308"/>
          </a:xfrm>
          <a:prstGeom prst="rect">
            <a:avLst/>
          </a:prstGeom>
          <a:noFill/>
        </p:spPr>
      </p:pic>
      <p:pic>
        <p:nvPicPr>
          <p:cNvPr id="38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000" y="1282192"/>
            <a:ext cx="839561" cy="940308"/>
          </a:xfrm>
          <a:prstGeom prst="rect">
            <a:avLst/>
          </a:prstGeom>
          <a:noFill/>
        </p:spPr>
      </p:pic>
      <p:pic>
        <p:nvPicPr>
          <p:cNvPr id="39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2739" y="3593592"/>
            <a:ext cx="839561" cy="940308"/>
          </a:xfrm>
          <a:prstGeom prst="rect">
            <a:avLst/>
          </a:prstGeom>
          <a:noFill/>
        </p:spPr>
      </p:pic>
      <p:pic>
        <p:nvPicPr>
          <p:cNvPr id="40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2739" y="5904992"/>
            <a:ext cx="839561" cy="940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700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3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3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3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3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3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3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7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60" y="3425380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8" y="388257"/>
            <a:ext cx="6081487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 smtClean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4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pic>
        <p:nvPicPr>
          <p:cNvPr id="26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69492"/>
            <a:ext cx="839561" cy="940308"/>
          </a:xfrm>
          <a:prstGeom prst="rect">
            <a:avLst/>
          </a:prstGeom>
          <a:noFill/>
        </p:spPr>
      </p:pic>
      <p:pic>
        <p:nvPicPr>
          <p:cNvPr id="27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8700" y="3606292"/>
            <a:ext cx="839561" cy="940308"/>
          </a:xfrm>
          <a:prstGeom prst="rect">
            <a:avLst/>
          </a:prstGeom>
          <a:noFill/>
        </p:spPr>
      </p:pic>
      <p:pic>
        <p:nvPicPr>
          <p:cNvPr id="28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5841492"/>
            <a:ext cx="839561" cy="940308"/>
          </a:xfrm>
          <a:prstGeom prst="rect">
            <a:avLst/>
          </a:prstGeom>
          <a:noFill/>
        </p:spPr>
      </p:pic>
      <p:pic>
        <p:nvPicPr>
          <p:cNvPr id="29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8700" y="5917692"/>
            <a:ext cx="839561" cy="940308"/>
          </a:xfrm>
          <a:prstGeom prst="rect">
            <a:avLst/>
          </a:prstGeom>
          <a:noFill/>
        </p:spPr>
      </p:pic>
      <p:pic>
        <p:nvPicPr>
          <p:cNvPr id="30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3568192"/>
            <a:ext cx="839561" cy="940308"/>
          </a:xfrm>
          <a:prstGeom prst="rect">
            <a:avLst/>
          </a:prstGeom>
          <a:noFill/>
        </p:spPr>
      </p:pic>
      <p:pic>
        <p:nvPicPr>
          <p:cNvPr id="31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3300" y="1294892"/>
            <a:ext cx="839561" cy="940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436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0">
        <p14:prism/>
      </p:transition>
    </mc:Choice>
    <mc:Fallback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3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3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3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3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3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3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7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60" y="3425380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8" y="388257"/>
            <a:ext cx="6081487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 smtClean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3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pic>
        <p:nvPicPr>
          <p:cNvPr id="26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1231392"/>
            <a:ext cx="839561" cy="940308"/>
          </a:xfrm>
          <a:prstGeom prst="rect">
            <a:avLst/>
          </a:prstGeom>
          <a:noFill/>
        </p:spPr>
      </p:pic>
      <p:pic>
        <p:nvPicPr>
          <p:cNvPr id="27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000" y="1282192"/>
            <a:ext cx="839561" cy="940308"/>
          </a:xfrm>
          <a:prstGeom prst="rect">
            <a:avLst/>
          </a:prstGeom>
          <a:noFill/>
        </p:spPr>
      </p:pic>
      <p:pic>
        <p:nvPicPr>
          <p:cNvPr id="28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8700" y="3593592"/>
            <a:ext cx="839561" cy="940308"/>
          </a:xfrm>
          <a:prstGeom prst="rect">
            <a:avLst/>
          </a:prstGeom>
          <a:noFill/>
        </p:spPr>
      </p:pic>
      <p:pic>
        <p:nvPicPr>
          <p:cNvPr id="29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3606292"/>
            <a:ext cx="839561" cy="940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5562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0">
        <p14:prism dir="u"/>
      </p:transition>
    </mc:Choice>
    <mc:Fallback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3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3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3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3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3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3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7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60" y="3425380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8" y="388257"/>
            <a:ext cx="6081487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 smtClean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pic>
        <p:nvPicPr>
          <p:cNvPr id="26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3580892"/>
            <a:ext cx="839561" cy="940308"/>
          </a:xfrm>
          <a:prstGeom prst="rect">
            <a:avLst/>
          </a:prstGeom>
          <a:noFill/>
        </p:spPr>
      </p:pic>
      <p:pic>
        <p:nvPicPr>
          <p:cNvPr id="27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3300" y="3568192"/>
            <a:ext cx="839561" cy="940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60799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0">
        <p14:prism dir="r"/>
      </p:transition>
    </mc:Choice>
    <mc:Fallback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3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3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3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3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3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3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7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60" y="3425380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8" y="388257"/>
            <a:ext cx="6081487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 smtClean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1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pic>
        <p:nvPicPr>
          <p:cNvPr id="26" name="Picture 2" descr="C:\Users\C.Y.H\Desktop\144174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9492"/>
            <a:ext cx="839561" cy="940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520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0">
        <p14:prism dir="d"/>
      </p:transition>
    </mc:Choice>
    <mc:Fallback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3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3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3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3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3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3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7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60" y="3425380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8" y="388257"/>
            <a:ext cx="6081487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 smtClean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89104" y="648525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</a:t>
            </a:r>
            <a:r>
              <a:rPr lang="zh-CN" altLang="en-US" sz="100" dirty="0">
                <a:solidFill>
                  <a:schemeClr val="bg1"/>
                </a:solidFill>
              </a:rPr>
              <a:t>行业</a:t>
            </a:r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www.1ppt.com/hangye/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节日</a:t>
            </a:r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www.1ppt.com/jieri/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背景图片：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PPT</a:t>
            </a:r>
            <a:r>
              <a:rPr lang="zh-CN" altLang="en-US" sz="100" dirty="0">
                <a:solidFill>
                  <a:schemeClr val="bg1"/>
                </a:solidFill>
              </a:rPr>
              <a:t>图表下载：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优秀</a:t>
            </a:r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Word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www.1ppt.com/word/              Excel</a:t>
            </a:r>
            <a:r>
              <a:rPr lang="zh-CN" altLang="en-US" sz="100" dirty="0">
                <a:solidFill>
                  <a:schemeClr val="bg1"/>
                </a:solidFill>
              </a:rPr>
              <a:t>教程：</a:t>
            </a:r>
            <a:r>
              <a:rPr lang="en-US" altLang="zh-CN" sz="100" dirty="0">
                <a:solidFill>
                  <a:schemeClr val="bg1"/>
                </a:solidFill>
              </a:rPr>
              <a:t>www.1ppt.com/excel/ 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</a:t>
            </a:r>
          </a:p>
          <a:p>
            <a:pPr lvl="0"/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</a:t>
            </a:r>
            <a:r>
              <a:rPr lang="en-US" altLang="zh-CN" sz="100" dirty="0" smtClean="0">
                <a:solidFill>
                  <a:schemeClr val="bg1"/>
                </a:solidFill>
              </a:rPr>
              <a:t>      PPT</a:t>
            </a:r>
            <a:r>
              <a:rPr lang="zh-CN" altLang="en-US" sz="100" dirty="0" smtClean="0">
                <a:solidFill>
                  <a:schemeClr val="bg1"/>
                </a:solidFill>
              </a:rPr>
              <a:t>论坛：</a:t>
            </a:r>
            <a:r>
              <a:rPr lang="en-US" altLang="zh-CN" sz="100" dirty="0" smtClean="0">
                <a:solidFill>
                  <a:schemeClr val="bg1"/>
                </a:solidFill>
              </a:rPr>
              <a:t>www.1ppt.cn</a:t>
            </a:r>
            <a:endParaRPr lang="en-US" altLang="zh-CN" sz="100" dirty="0">
              <a:solidFill>
                <a:schemeClr val="bg1"/>
              </a:solidFill>
            </a:endParaRPr>
          </a:p>
          <a:p>
            <a:pPr lvl="0"/>
            <a:r>
              <a:rPr lang="en-US" altLang="zh-CN" sz="100" dirty="0">
                <a:solidFill>
                  <a:schemeClr val="bg1"/>
                </a:solidFill>
              </a:rPr>
              <a:t> </a:t>
            </a:r>
            <a:endParaRPr lang="zh-CN" altLang="en-US" sz="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48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 advClick="0" advTm="0">
        <p14:prism/>
      </p:transition>
    </mc:Choice>
    <mc:Fallback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44500" y="816375"/>
            <a:ext cx="10809905" cy="3192716"/>
            <a:chOff x="3151594" y="2073838"/>
            <a:chExt cx="6348244" cy="1634689"/>
          </a:xfrm>
        </p:grpSpPr>
        <p:grpSp>
          <p:nvGrpSpPr>
            <p:cNvPr id="4" name="组合 3"/>
            <p:cNvGrpSpPr/>
            <p:nvPr/>
          </p:nvGrpSpPr>
          <p:grpSpPr>
            <a:xfrm>
              <a:off x="5242720" y="2078510"/>
              <a:ext cx="4257118" cy="1630017"/>
              <a:chOff x="5242720" y="1980881"/>
              <a:chExt cx="4257118" cy="1630017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5515702" y="1980881"/>
                <a:ext cx="3691970" cy="677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r>
                  <a:rPr lang="zh-TW" altLang="zh-TW" sz="8000" b="1" dirty="0" smtClean="0">
                    <a:solidFill>
                      <a:srgbClr val="FF0000"/>
                    </a:solidFill>
                  </a:rPr>
                  <a:t>電影欣賞</a:t>
                </a:r>
                <a:r>
                  <a:rPr lang="zh-TW" altLang="zh-TW" sz="8000" b="1" dirty="0" smtClean="0">
                    <a:solidFill>
                      <a:srgbClr val="FF0000"/>
                    </a:solidFill>
                  </a:rPr>
                  <a:t>社</a:t>
                </a:r>
                <a:endParaRPr lang="en-US" altLang="zh-TW" sz="8000" b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5242720" y="2618123"/>
                <a:ext cx="4257118" cy="992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zh-TW" sz="4000" b="1" dirty="0" smtClean="0">
                    <a:solidFill>
                      <a:srgbClr val="FF0000"/>
                    </a:solidFill>
                  </a:rPr>
                  <a:t>【</a:t>
                </a:r>
                <a:r>
                  <a:rPr lang="zh-TW" altLang="zh-TW" sz="4000" b="1" dirty="0" smtClean="0">
                    <a:solidFill>
                      <a:srgbClr val="FF0000"/>
                    </a:solidFill>
                  </a:rPr>
                  <a:t>願景】</a:t>
                </a:r>
                <a:endParaRPr lang="en-US" altLang="zh-TW" sz="4000" b="1" dirty="0" smtClean="0">
                  <a:solidFill>
                    <a:srgbClr val="FF0000"/>
                  </a:solidFill>
                </a:endParaRPr>
              </a:p>
              <a:p>
                <a:pPr lvl="0"/>
                <a:r>
                  <a:rPr lang="en-US" altLang="zh-TW" sz="4000" b="1" dirty="0" smtClean="0">
                    <a:solidFill>
                      <a:srgbClr val="FF0000"/>
                    </a:solidFill>
                  </a:rPr>
                  <a:t>1.</a:t>
                </a:r>
                <a:r>
                  <a:rPr lang="zh-TW" altLang="zh-TW" sz="4000" b="1" dirty="0" smtClean="0">
                    <a:solidFill>
                      <a:srgbClr val="FF0000"/>
                    </a:solidFill>
                  </a:rPr>
                  <a:t>讓大家能培養欣賞電影的氣質</a:t>
                </a:r>
              </a:p>
              <a:p>
                <a:pPr lvl="0"/>
                <a:r>
                  <a:rPr lang="en-US" altLang="zh-TW" sz="4000" b="1" dirty="0" smtClean="0">
                    <a:solidFill>
                      <a:srgbClr val="FF0000"/>
                    </a:solidFill>
                  </a:rPr>
                  <a:t>2.</a:t>
                </a:r>
                <a:r>
                  <a:rPr lang="zh-TW" altLang="zh-TW" sz="4000" b="1" dirty="0" smtClean="0">
                    <a:solidFill>
                      <a:srgbClr val="FF0000"/>
                    </a:solidFill>
                  </a:rPr>
                  <a:t>能從電影中體會到生活樂趣</a:t>
                </a: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51594" y="2073838"/>
              <a:ext cx="1820570" cy="1490471"/>
            </a:xfrm>
            <a:prstGeom prst="rect">
              <a:avLst/>
            </a:prstGeom>
          </p:spPr>
        </p:pic>
      </p:grpSp>
      <p:grpSp>
        <p:nvGrpSpPr>
          <p:cNvPr id="15" name="群組 14"/>
          <p:cNvGrpSpPr/>
          <p:nvPr/>
        </p:nvGrpSpPr>
        <p:grpSpPr>
          <a:xfrm>
            <a:off x="0" y="3578088"/>
            <a:ext cx="11364843" cy="3279912"/>
            <a:chOff x="0" y="3578088"/>
            <a:chExt cx="11364843" cy="3279912"/>
          </a:xfrm>
        </p:grpSpPr>
        <p:pic>
          <p:nvPicPr>
            <p:cNvPr id="1026" name="Picture 2" descr="C:\Users\C.Y.H\Desktop\新增資料夾\20161005_144204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01565">
              <a:off x="216068" y="3578088"/>
              <a:ext cx="4634333" cy="2606812"/>
            </a:xfrm>
            <a:prstGeom prst="rect">
              <a:avLst/>
            </a:prstGeom>
            <a:noFill/>
          </p:spPr>
        </p:pic>
        <p:pic>
          <p:nvPicPr>
            <p:cNvPr id="8" name="Picture 2" descr="C:\Users\C.Y.H\Desktop\新增資料夾\20170524_14410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42100" y="4098291"/>
              <a:ext cx="4722743" cy="2656543"/>
            </a:xfrm>
            <a:prstGeom prst="rect">
              <a:avLst/>
            </a:prstGeom>
            <a:noFill/>
          </p:spPr>
        </p:pic>
        <p:pic>
          <p:nvPicPr>
            <p:cNvPr id="12" name="Picture 2" descr="C:\Users\C.Y.H\Desktop\144174411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223000"/>
              <a:ext cx="566964" cy="6350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733943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147</Words>
  <Application>Microsoft Office PowerPoint</Application>
  <PresentationFormat>自訂</PresentationFormat>
  <Paragraphs>21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Company>PAI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第一PPT模板网-WWW.1PPT.COM</dc:creator>
  <cp:keywords>第一PPT模板网-WWW.1PPT.COM</cp:keywords>
  <dc:description>第一PPT模板网-WWW.1PPT.COM</dc:description>
  <cp:lastModifiedBy>USRE</cp:lastModifiedBy>
  <cp:revision>27</cp:revision>
  <dcterms:created xsi:type="dcterms:W3CDTF">2014-09-28T09:35:01Z</dcterms:created>
  <dcterms:modified xsi:type="dcterms:W3CDTF">2018-04-09T08:01:29Z</dcterms:modified>
  <cp:contentStatus>第一PPT模板网-WWW.1PPT.COM</cp:contentStatus>
</cp:coreProperties>
</file>