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3" r:id="rId2"/>
  </p:sldMasterIdLst>
  <p:notesMasterIdLst>
    <p:notesMasterId r:id="rId10"/>
  </p:notesMasterIdLst>
  <p:handoutMasterIdLst>
    <p:handoutMasterId r:id="rId11"/>
  </p:handoutMasterIdLst>
  <p:sldIdLst>
    <p:sldId id="256" r:id="rId3"/>
    <p:sldId id="499" r:id="rId4"/>
    <p:sldId id="500" r:id="rId5"/>
    <p:sldId id="501" r:id="rId6"/>
    <p:sldId id="502" r:id="rId7"/>
    <p:sldId id="503" r:id="rId8"/>
    <p:sldId id="492" r:id="rId9"/>
  </p:sldIdLst>
  <p:sldSz cx="10160000" cy="5715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ABC2D"/>
    <a:srgbClr val="FBC446"/>
    <a:srgbClr val="F9B317"/>
    <a:srgbClr val="D99705"/>
    <a:srgbClr val="FDE8B9"/>
    <a:srgbClr val="F8A058"/>
    <a:srgbClr val="33B0CE"/>
    <a:srgbClr val="1C7DD6"/>
    <a:srgbClr val="26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6314" autoAdjust="0"/>
  </p:normalViewPr>
  <p:slideViewPr>
    <p:cSldViewPr>
      <p:cViewPr>
        <p:scale>
          <a:sx n="70" d="100"/>
          <a:sy n="70" d="100"/>
        </p:scale>
        <p:origin x="-734" y="-221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0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="" xmlns:a16="http://schemas.microsoft.com/office/drawing/2014/main" id="{A781C2EE-0517-465F-B63B-070750ACFF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7326E81-0E95-46A7-9C2C-556B019827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D13F8-F1E4-449E-A5D1-2EF669199AD4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899856C-5ED1-4C25-A2E2-7DE3D123EB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4ED0DCD8-D180-46A8-8A44-D1F3D4E8C9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065F4-0E19-41F2-9A16-2A3738FA8F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036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E2A3A-EAE2-491F-9D5D-A28769C8E143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9359-B67A-4443-BF86-D23BC152A3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18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532C91-2D9B-462E-8BB8-3644F5B41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35038"/>
            <a:ext cx="7620000" cy="19907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DB297B75-6D08-41F3-9F6F-8E398D009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001963"/>
            <a:ext cx="7620000" cy="1379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2303F16-175C-4BC3-BE9A-1AD81B8D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B93F4A3-5FA1-4AF7-9B81-2B726557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B388A84-603D-4B0E-849C-00B45DB4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32C17D8-6BC8-4120-9B61-98A37898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7215988-FD81-4C47-BF89-76C5DC5F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27A3496B-1BC1-477B-B75F-95E101FD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A52A6BF-C640-46EE-8757-CD626203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25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9DEFC9A-EB41-4415-8DA4-DEB8D893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9B70CD2-A07D-4E7B-97D9-237BF9D4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3D815FF1-07EE-481B-88BB-883B980F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56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6F3CEAC-2A5B-4E46-B4C4-6B502BAA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A399B9C-4F34-4B64-965B-52DBB260E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1352298-AF27-4FCB-9721-1CCA8B62B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F89379E-897B-4084-BBAA-ABDAB0BA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5F7B9-1B5F-4FE3-ACA2-1F268AA5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6F6A77F-2007-4B0F-B3C2-F3030B9C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516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0EB533D-7BC0-4A79-BBA5-EF780FF1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62189A44-67BC-4A50-81E2-FBB31FCC6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6877EA1-8F54-47FA-89BF-AF522AD5A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08D5F18-60D4-4114-A737-7CE219F7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1431520-87C9-42AB-8D9C-3A4684B8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11E4A43-1AEB-4FD3-A534-1702DFCC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94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E293411-C1F6-404C-85F6-A7DC0DCC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F01881D-F30E-48BE-8903-87A2E3477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B3D64D3-C474-44CE-8E8E-6EF03971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DE0BB9-E103-4DE6-B3FD-B7964796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9F1289D-EF6B-4CA3-AB6B-0300BF4A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224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298EE3D-3313-4D2F-8452-3CC24BD9B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304800"/>
            <a:ext cx="2190750" cy="48434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DC4FFA3-A8D1-4CA0-B934-3EB1E9D1B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304800"/>
            <a:ext cx="6419850" cy="484346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203BD0A-20F4-4E29-A901-E0625511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31BAF77-718B-4038-A6F0-42B39E42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723FCDE-726E-44EF-8E91-2C8F9053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B2FB0D-4FEE-4894-A98C-08CA0507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4248DEA-50EB-41F0-A028-FDBF5120B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28F4FEE-787E-41DF-AD5D-20998AD8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1E5528A-8AC1-4D64-8C90-431EB09A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38F1FF2-738A-4092-9E2F-D789227E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EB2BF64-4F2F-4A10-9F9A-CCA556FF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A5C848A-738D-44D1-BE7C-86939B41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D899516C-2C73-47C0-8D6A-832271BB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68AD4CE-1E58-41F7-9CA6-FCE62F5D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64C0C7A2-BAEF-4906-B9E0-F538B5C97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32" name="Freeform 11">
            <a:extLst>
              <a:ext uri="{FF2B5EF4-FFF2-40B4-BE49-F238E27FC236}">
                <a16:creationId xmlns="" xmlns:a16="http://schemas.microsoft.com/office/drawing/2014/main" id="{EC1C5F97-A7A0-47AA-87AC-0556549A958F}"/>
              </a:ext>
            </a:extLst>
          </p:cNvPr>
          <p:cNvSpPr>
            <a:spLocks/>
          </p:cNvSpPr>
          <p:nvPr userDrawn="1"/>
        </p:nvSpPr>
        <p:spPr bwMode="auto">
          <a:xfrm>
            <a:off x="957794" y="1303073"/>
            <a:ext cx="3348302" cy="3344333"/>
          </a:xfrm>
          <a:custGeom>
            <a:avLst/>
            <a:gdLst>
              <a:gd name="T0" fmla="*/ 1084 w 2168"/>
              <a:gd name="T1" fmla="*/ 25 h 2168"/>
              <a:gd name="T2" fmla="*/ 1084 w 2168"/>
              <a:gd name="T3" fmla="*/ 50 h 2168"/>
              <a:gd name="T4" fmla="*/ 1815 w 2168"/>
              <a:gd name="T5" fmla="*/ 353 h 2168"/>
              <a:gd name="T6" fmla="*/ 2118 w 2168"/>
              <a:gd name="T7" fmla="*/ 1084 h 2168"/>
              <a:gd name="T8" fmla="*/ 1815 w 2168"/>
              <a:gd name="T9" fmla="*/ 1815 h 2168"/>
              <a:gd name="T10" fmla="*/ 1084 w 2168"/>
              <a:gd name="T11" fmla="*/ 2117 h 2168"/>
              <a:gd name="T12" fmla="*/ 353 w 2168"/>
              <a:gd name="T13" fmla="*/ 1815 h 2168"/>
              <a:gd name="T14" fmla="*/ 50 w 2168"/>
              <a:gd name="T15" fmla="*/ 1084 h 2168"/>
              <a:gd name="T16" fmla="*/ 353 w 2168"/>
              <a:gd name="T17" fmla="*/ 353 h 2168"/>
              <a:gd name="T18" fmla="*/ 1084 w 2168"/>
              <a:gd name="T19" fmla="*/ 50 h 2168"/>
              <a:gd name="T20" fmla="*/ 1084 w 2168"/>
              <a:gd name="T21" fmla="*/ 25 h 2168"/>
              <a:gd name="T22" fmla="*/ 1084 w 2168"/>
              <a:gd name="T23" fmla="*/ 0 h 2168"/>
              <a:gd name="T24" fmla="*/ 318 w 2168"/>
              <a:gd name="T25" fmla="*/ 318 h 2168"/>
              <a:gd name="T26" fmla="*/ 0 w 2168"/>
              <a:gd name="T27" fmla="*/ 1084 h 2168"/>
              <a:gd name="T28" fmla="*/ 318 w 2168"/>
              <a:gd name="T29" fmla="*/ 1850 h 2168"/>
              <a:gd name="T30" fmla="*/ 1084 w 2168"/>
              <a:gd name="T31" fmla="*/ 2168 h 2168"/>
              <a:gd name="T32" fmla="*/ 1850 w 2168"/>
              <a:gd name="T33" fmla="*/ 1850 h 2168"/>
              <a:gd name="T34" fmla="*/ 2168 w 2168"/>
              <a:gd name="T35" fmla="*/ 1084 h 2168"/>
              <a:gd name="T36" fmla="*/ 1850 w 2168"/>
              <a:gd name="T37" fmla="*/ 318 h 2168"/>
              <a:gd name="T38" fmla="*/ 1084 w 2168"/>
              <a:gd name="T39" fmla="*/ 0 h 2168"/>
              <a:gd name="T40" fmla="*/ 1084 w 2168"/>
              <a:gd name="T41" fmla="*/ 25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8" h="2168">
                <a:moveTo>
                  <a:pt x="1084" y="25"/>
                </a:moveTo>
                <a:cubicBezTo>
                  <a:pt x="1084" y="50"/>
                  <a:pt x="1084" y="50"/>
                  <a:pt x="1084" y="50"/>
                </a:cubicBezTo>
                <a:cubicBezTo>
                  <a:pt x="1370" y="50"/>
                  <a:pt x="1628" y="166"/>
                  <a:pt x="1815" y="353"/>
                </a:cubicBezTo>
                <a:cubicBezTo>
                  <a:pt x="2002" y="540"/>
                  <a:pt x="2118" y="798"/>
                  <a:pt x="2118" y="1084"/>
                </a:cubicBezTo>
                <a:cubicBezTo>
                  <a:pt x="2118" y="1369"/>
                  <a:pt x="2002" y="1628"/>
                  <a:pt x="1815" y="1815"/>
                </a:cubicBezTo>
                <a:cubicBezTo>
                  <a:pt x="1628" y="2002"/>
                  <a:pt x="1370" y="2117"/>
                  <a:pt x="1084" y="2117"/>
                </a:cubicBezTo>
                <a:cubicBezTo>
                  <a:pt x="799" y="2117"/>
                  <a:pt x="540" y="2002"/>
                  <a:pt x="353" y="1815"/>
                </a:cubicBezTo>
                <a:cubicBezTo>
                  <a:pt x="166" y="1628"/>
                  <a:pt x="50" y="1369"/>
                  <a:pt x="50" y="1084"/>
                </a:cubicBezTo>
                <a:cubicBezTo>
                  <a:pt x="50" y="798"/>
                  <a:pt x="166" y="540"/>
                  <a:pt x="353" y="353"/>
                </a:cubicBezTo>
                <a:cubicBezTo>
                  <a:pt x="540" y="166"/>
                  <a:pt x="799" y="50"/>
                  <a:pt x="1084" y="50"/>
                </a:cubicBezTo>
                <a:cubicBezTo>
                  <a:pt x="1084" y="25"/>
                  <a:pt x="1084" y="25"/>
                  <a:pt x="1084" y="25"/>
                </a:cubicBezTo>
                <a:cubicBezTo>
                  <a:pt x="1084" y="0"/>
                  <a:pt x="1084" y="0"/>
                  <a:pt x="1084" y="0"/>
                </a:cubicBezTo>
                <a:cubicBezTo>
                  <a:pt x="785" y="0"/>
                  <a:pt x="514" y="122"/>
                  <a:pt x="318" y="318"/>
                </a:cubicBezTo>
                <a:cubicBezTo>
                  <a:pt x="122" y="514"/>
                  <a:pt x="0" y="785"/>
                  <a:pt x="0" y="1084"/>
                </a:cubicBezTo>
                <a:cubicBezTo>
                  <a:pt x="0" y="1383"/>
                  <a:pt x="122" y="1654"/>
                  <a:pt x="318" y="1850"/>
                </a:cubicBezTo>
                <a:cubicBezTo>
                  <a:pt x="514" y="2046"/>
                  <a:pt x="785" y="2168"/>
                  <a:pt x="1084" y="2168"/>
                </a:cubicBezTo>
                <a:cubicBezTo>
                  <a:pt x="1383" y="2168"/>
                  <a:pt x="1654" y="2046"/>
                  <a:pt x="1850" y="1850"/>
                </a:cubicBezTo>
                <a:cubicBezTo>
                  <a:pt x="2046" y="1654"/>
                  <a:pt x="2168" y="1383"/>
                  <a:pt x="2168" y="1084"/>
                </a:cubicBezTo>
                <a:cubicBezTo>
                  <a:pt x="2168" y="785"/>
                  <a:pt x="2046" y="514"/>
                  <a:pt x="1850" y="318"/>
                </a:cubicBezTo>
                <a:cubicBezTo>
                  <a:pt x="1654" y="122"/>
                  <a:pt x="1383" y="0"/>
                  <a:pt x="1084" y="0"/>
                </a:cubicBezTo>
                <a:lnTo>
                  <a:pt x="1084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33" name="Freeform 12">
            <a:extLst>
              <a:ext uri="{FF2B5EF4-FFF2-40B4-BE49-F238E27FC236}">
                <a16:creationId xmlns="" xmlns:a16="http://schemas.microsoft.com/office/drawing/2014/main" id="{867B4F24-15AA-4805-8ADF-B6DD4B366106}"/>
              </a:ext>
            </a:extLst>
          </p:cNvPr>
          <p:cNvSpPr>
            <a:spLocks/>
          </p:cNvSpPr>
          <p:nvPr userDrawn="1"/>
        </p:nvSpPr>
        <p:spPr bwMode="auto">
          <a:xfrm>
            <a:off x="587377" y="1242219"/>
            <a:ext cx="3780896" cy="3774282"/>
          </a:xfrm>
          <a:custGeom>
            <a:avLst/>
            <a:gdLst>
              <a:gd name="T0" fmla="*/ 1224 w 2448"/>
              <a:gd name="T1" fmla="*/ 10 h 2448"/>
              <a:gd name="T2" fmla="*/ 1224 w 2448"/>
              <a:gd name="T3" fmla="*/ 20 h 2448"/>
              <a:gd name="T4" fmla="*/ 2075 w 2448"/>
              <a:gd name="T5" fmla="*/ 373 h 2448"/>
              <a:gd name="T6" fmla="*/ 2428 w 2448"/>
              <a:gd name="T7" fmla="*/ 1224 h 2448"/>
              <a:gd name="T8" fmla="*/ 2075 w 2448"/>
              <a:gd name="T9" fmla="*/ 2075 h 2448"/>
              <a:gd name="T10" fmla="*/ 1224 w 2448"/>
              <a:gd name="T11" fmla="*/ 2428 h 2448"/>
              <a:gd name="T12" fmla="*/ 373 w 2448"/>
              <a:gd name="T13" fmla="*/ 2075 h 2448"/>
              <a:gd name="T14" fmla="*/ 20 w 2448"/>
              <a:gd name="T15" fmla="*/ 1224 h 2448"/>
              <a:gd name="T16" fmla="*/ 373 w 2448"/>
              <a:gd name="T17" fmla="*/ 373 h 2448"/>
              <a:gd name="T18" fmla="*/ 1224 w 2448"/>
              <a:gd name="T19" fmla="*/ 20 h 2448"/>
              <a:gd name="T20" fmla="*/ 1224 w 2448"/>
              <a:gd name="T21" fmla="*/ 10 h 2448"/>
              <a:gd name="T22" fmla="*/ 1224 w 2448"/>
              <a:gd name="T23" fmla="*/ 0 h 2448"/>
              <a:gd name="T24" fmla="*/ 0 w 2448"/>
              <a:gd name="T25" fmla="*/ 1224 h 2448"/>
              <a:gd name="T26" fmla="*/ 1224 w 2448"/>
              <a:gd name="T27" fmla="*/ 2448 h 2448"/>
              <a:gd name="T28" fmla="*/ 2448 w 2448"/>
              <a:gd name="T29" fmla="*/ 1224 h 2448"/>
              <a:gd name="T30" fmla="*/ 1224 w 2448"/>
              <a:gd name="T31" fmla="*/ 0 h 2448"/>
              <a:gd name="T32" fmla="*/ 1224 w 2448"/>
              <a:gd name="T33" fmla="*/ 10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48" h="2448">
                <a:moveTo>
                  <a:pt x="1224" y="10"/>
                </a:moveTo>
                <a:cubicBezTo>
                  <a:pt x="1224" y="20"/>
                  <a:pt x="1224" y="20"/>
                  <a:pt x="1224" y="20"/>
                </a:cubicBezTo>
                <a:cubicBezTo>
                  <a:pt x="1556" y="20"/>
                  <a:pt x="1857" y="155"/>
                  <a:pt x="2075" y="373"/>
                </a:cubicBezTo>
                <a:cubicBezTo>
                  <a:pt x="2293" y="591"/>
                  <a:pt x="2428" y="892"/>
                  <a:pt x="2428" y="1224"/>
                </a:cubicBezTo>
                <a:cubicBezTo>
                  <a:pt x="2428" y="1557"/>
                  <a:pt x="2293" y="1857"/>
                  <a:pt x="2075" y="2075"/>
                </a:cubicBezTo>
                <a:cubicBezTo>
                  <a:pt x="1857" y="2293"/>
                  <a:pt x="1556" y="2428"/>
                  <a:pt x="1224" y="2428"/>
                </a:cubicBezTo>
                <a:cubicBezTo>
                  <a:pt x="891" y="2428"/>
                  <a:pt x="591" y="2293"/>
                  <a:pt x="373" y="2075"/>
                </a:cubicBezTo>
                <a:cubicBezTo>
                  <a:pt x="155" y="1857"/>
                  <a:pt x="20" y="1557"/>
                  <a:pt x="20" y="1224"/>
                </a:cubicBezTo>
                <a:cubicBezTo>
                  <a:pt x="20" y="892"/>
                  <a:pt x="155" y="591"/>
                  <a:pt x="373" y="373"/>
                </a:cubicBezTo>
                <a:cubicBezTo>
                  <a:pt x="591" y="155"/>
                  <a:pt x="891" y="20"/>
                  <a:pt x="1224" y="20"/>
                </a:cubicBezTo>
                <a:cubicBezTo>
                  <a:pt x="1224" y="10"/>
                  <a:pt x="1224" y="10"/>
                  <a:pt x="1224" y="10"/>
                </a:cubicBezTo>
                <a:cubicBezTo>
                  <a:pt x="1224" y="0"/>
                  <a:pt x="1224" y="0"/>
                  <a:pt x="1224" y="0"/>
                </a:cubicBezTo>
                <a:cubicBezTo>
                  <a:pt x="548" y="0"/>
                  <a:pt x="0" y="548"/>
                  <a:pt x="0" y="1224"/>
                </a:cubicBezTo>
                <a:cubicBezTo>
                  <a:pt x="0" y="1900"/>
                  <a:pt x="548" y="2448"/>
                  <a:pt x="1224" y="2448"/>
                </a:cubicBezTo>
                <a:cubicBezTo>
                  <a:pt x="1900" y="2448"/>
                  <a:pt x="2448" y="1900"/>
                  <a:pt x="2448" y="1224"/>
                </a:cubicBezTo>
                <a:cubicBezTo>
                  <a:pt x="2448" y="548"/>
                  <a:pt x="1900" y="0"/>
                  <a:pt x="1224" y="0"/>
                </a:cubicBezTo>
                <a:lnTo>
                  <a:pt x="1224" y="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34" name="Freeform 13">
            <a:extLst>
              <a:ext uri="{FF2B5EF4-FFF2-40B4-BE49-F238E27FC236}">
                <a16:creationId xmlns="" xmlns:a16="http://schemas.microsoft.com/office/drawing/2014/main" id="{20D03294-0F55-4B97-9B2A-BF9A2320D4CC}"/>
              </a:ext>
            </a:extLst>
          </p:cNvPr>
          <p:cNvSpPr>
            <a:spLocks/>
          </p:cNvSpPr>
          <p:nvPr userDrawn="1"/>
        </p:nvSpPr>
        <p:spPr bwMode="auto">
          <a:xfrm>
            <a:off x="895616" y="1086115"/>
            <a:ext cx="3782219" cy="3778250"/>
          </a:xfrm>
          <a:custGeom>
            <a:avLst/>
            <a:gdLst>
              <a:gd name="T0" fmla="*/ 1224 w 2449"/>
              <a:gd name="T1" fmla="*/ 20 h 2450"/>
              <a:gd name="T2" fmla="*/ 1224 w 2449"/>
              <a:gd name="T3" fmla="*/ 40 h 2450"/>
              <a:gd name="T4" fmla="*/ 2062 w 2449"/>
              <a:gd name="T5" fmla="*/ 387 h 2450"/>
              <a:gd name="T6" fmla="*/ 2409 w 2449"/>
              <a:gd name="T7" fmla="*/ 1225 h 2450"/>
              <a:gd name="T8" fmla="*/ 2062 w 2449"/>
              <a:gd name="T9" fmla="*/ 2063 h 2450"/>
              <a:gd name="T10" fmla="*/ 1224 w 2449"/>
              <a:gd name="T11" fmla="*/ 2410 h 2450"/>
              <a:gd name="T12" fmla="*/ 387 w 2449"/>
              <a:gd name="T13" fmla="*/ 2063 h 2450"/>
              <a:gd name="T14" fmla="*/ 40 w 2449"/>
              <a:gd name="T15" fmla="*/ 1225 h 2450"/>
              <a:gd name="T16" fmla="*/ 387 w 2449"/>
              <a:gd name="T17" fmla="*/ 387 h 2450"/>
              <a:gd name="T18" fmla="*/ 1224 w 2449"/>
              <a:gd name="T19" fmla="*/ 40 h 2450"/>
              <a:gd name="T20" fmla="*/ 1224 w 2449"/>
              <a:gd name="T21" fmla="*/ 20 h 2450"/>
              <a:gd name="T22" fmla="*/ 1224 w 2449"/>
              <a:gd name="T23" fmla="*/ 0 h 2450"/>
              <a:gd name="T24" fmla="*/ 358 w 2449"/>
              <a:gd name="T25" fmla="*/ 359 h 2450"/>
              <a:gd name="T26" fmla="*/ 0 w 2449"/>
              <a:gd name="T27" fmla="*/ 1225 h 2450"/>
              <a:gd name="T28" fmla="*/ 358 w 2449"/>
              <a:gd name="T29" fmla="*/ 2091 h 2450"/>
              <a:gd name="T30" fmla="*/ 1224 w 2449"/>
              <a:gd name="T31" fmla="*/ 2450 h 2450"/>
              <a:gd name="T32" fmla="*/ 2090 w 2449"/>
              <a:gd name="T33" fmla="*/ 2091 h 2450"/>
              <a:gd name="T34" fmla="*/ 2449 w 2449"/>
              <a:gd name="T35" fmla="*/ 1225 h 2450"/>
              <a:gd name="T36" fmla="*/ 2090 w 2449"/>
              <a:gd name="T37" fmla="*/ 359 h 2450"/>
              <a:gd name="T38" fmla="*/ 1224 w 2449"/>
              <a:gd name="T39" fmla="*/ 0 h 2450"/>
              <a:gd name="T40" fmla="*/ 1224 w 2449"/>
              <a:gd name="T41" fmla="*/ 20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49" h="2450">
                <a:moveTo>
                  <a:pt x="1224" y="20"/>
                </a:moveTo>
                <a:cubicBezTo>
                  <a:pt x="1224" y="40"/>
                  <a:pt x="1224" y="40"/>
                  <a:pt x="1224" y="40"/>
                </a:cubicBezTo>
                <a:cubicBezTo>
                  <a:pt x="1551" y="40"/>
                  <a:pt x="1848" y="173"/>
                  <a:pt x="2062" y="387"/>
                </a:cubicBezTo>
                <a:cubicBezTo>
                  <a:pt x="2276" y="602"/>
                  <a:pt x="2409" y="898"/>
                  <a:pt x="2409" y="1225"/>
                </a:cubicBezTo>
                <a:cubicBezTo>
                  <a:pt x="2409" y="1552"/>
                  <a:pt x="2276" y="1848"/>
                  <a:pt x="2062" y="2063"/>
                </a:cubicBezTo>
                <a:cubicBezTo>
                  <a:pt x="1848" y="2277"/>
                  <a:pt x="1551" y="2409"/>
                  <a:pt x="1224" y="2410"/>
                </a:cubicBezTo>
                <a:cubicBezTo>
                  <a:pt x="897" y="2409"/>
                  <a:pt x="601" y="2277"/>
                  <a:pt x="387" y="2063"/>
                </a:cubicBezTo>
                <a:cubicBezTo>
                  <a:pt x="172" y="1848"/>
                  <a:pt x="40" y="1552"/>
                  <a:pt x="40" y="1225"/>
                </a:cubicBezTo>
                <a:cubicBezTo>
                  <a:pt x="40" y="898"/>
                  <a:pt x="172" y="602"/>
                  <a:pt x="387" y="387"/>
                </a:cubicBezTo>
                <a:cubicBezTo>
                  <a:pt x="601" y="173"/>
                  <a:pt x="897" y="40"/>
                  <a:pt x="1224" y="40"/>
                </a:cubicBezTo>
                <a:cubicBezTo>
                  <a:pt x="1224" y="20"/>
                  <a:pt x="1224" y="20"/>
                  <a:pt x="1224" y="20"/>
                </a:cubicBezTo>
                <a:cubicBezTo>
                  <a:pt x="1224" y="0"/>
                  <a:pt x="1224" y="0"/>
                  <a:pt x="1224" y="0"/>
                </a:cubicBezTo>
                <a:cubicBezTo>
                  <a:pt x="886" y="0"/>
                  <a:pt x="580" y="137"/>
                  <a:pt x="358" y="359"/>
                </a:cubicBezTo>
                <a:cubicBezTo>
                  <a:pt x="137" y="580"/>
                  <a:pt x="0" y="887"/>
                  <a:pt x="0" y="1225"/>
                </a:cubicBezTo>
                <a:cubicBezTo>
                  <a:pt x="0" y="1563"/>
                  <a:pt x="137" y="1869"/>
                  <a:pt x="358" y="2091"/>
                </a:cubicBezTo>
                <a:cubicBezTo>
                  <a:pt x="580" y="2312"/>
                  <a:pt x="886" y="2450"/>
                  <a:pt x="1224" y="2450"/>
                </a:cubicBezTo>
                <a:cubicBezTo>
                  <a:pt x="1562" y="2450"/>
                  <a:pt x="1869" y="2312"/>
                  <a:pt x="2090" y="2091"/>
                </a:cubicBezTo>
                <a:cubicBezTo>
                  <a:pt x="2312" y="1869"/>
                  <a:pt x="2449" y="1563"/>
                  <a:pt x="2449" y="1225"/>
                </a:cubicBezTo>
                <a:cubicBezTo>
                  <a:pt x="2449" y="887"/>
                  <a:pt x="2312" y="580"/>
                  <a:pt x="2090" y="359"/>
                </a:cubicBezTo>
                <a:cubicBezTo>
                  <a:pt x="1869" y="137"/>
                  <a:pt x="1562" y="0"/>
                  <a:pt x="1224" y="0"/>
                </a:cubicBezTo>
                <a:lnTo>
                  <a:pt x="1224" y="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35" name="Freeform 14">
            <a:extLst>
              <a:ext uri="{FF2B5EF4-FFF2-40B4-BE49-F238E27FC236}">
                <a16:creationId xmlns="" xmlns:a16="http://schemas.microsoft.com/office/drawing/2014/main" id="{4509EC95-77D6-4E48-8550-C5C50A070DE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77033" y="723635"/>
            <a:ext cx="4509823" cy="4503209"/>
          </a:xfrm>
          <a:custGeom>
            <a:avLst/>
            <a:gdLst>
              <a:gd name="T0" fmla="*/ 1460 w 2920"/>
              <a:gd name="T1" fmla="*/ 2900 h 2920"/>
              <a:gd name="T2" fmla="*/ 442 w 2920"/>
              <a:gd name="T3" fmla="*/ 2478 h 2920"/>
              <a:gd name="T4" fmla="*/ 20 w 2920"/>
              <a:gd name="T5" fmla="*/ 1460 h 2920"/>
              <a:gd name="T6" fmla="*/ 442 w 2920"/>
              <a:gd name="T7" fmla="*/ 442 h 2920"/>
              <a:gd name="T8" fmla="*/ 1460 w 2920"/>
              <a:gd name="T9" fmla="*/ 20 h 2920"/>
              <a:gd name="T10" fmla="*/ 1460 w 2920"/>
              <a:gd name="T11" fmla="*/ 20 h 2920"/>
              <a:gd name="T12" fmla="*/ 2478 w 2920"/>
              <a:gd name="T13" fmla="*/ 442 h 2920"/>
              <a:gd name="T14" fmla="*/ 2900 w 2920"/>
              <a:gd name="T15" fmla="*/ 1460 h 2920"/>
              <a:gd name="T16" fmla="*/ 2478 w 2920"/>
              <a:gd name="T17" fmla="*/ 2478 h 2920"/>
              <a:gd name="T18" fmla="*/ 1460 w 2920"/>
              <a:gd name="T19" fmla="*/ 2900 h 2920"/>
              <a:gd name="T20" fmla="*/ 1460 w 2920"/>
              <a:gd name="T21" fmla="*/ 0 h 2920"/>
              <a:gd name="T22" fmla="*/ 1460 w 2920"/>
              <a:gd name="T23" fmla="*/ 0 h 2920"/>
              <a:gd name="T24" fmla="*/ 0 w 2920"/>
              <a:gd name="T25" fmla="*/ 1460 h 2920"/>
              <a:gd name="T26" fmla="*/ 1460 w 2920"/>
              <a:gd name="T27" fmla="*/ 2920 h 2920"/>
              <a:gd name="T28" fmla="*/ 2920 w 2920"/>
              <a:gd name="T29" fmla="*/ 1460 h 2920"/>
              <a:gd name="T30" fmla="*/ 1460 w 2920"/>
              <a:gd name="T31" fmla="*/ 0 h 2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20" h="2920">
                <a:moveTo>
                  <a:pt x="1460" y="2900"/>
                </a:moveTo>
                <a:cubicBezTo>
                  <a:pt x="1062" y="2900"/>
                  <a:pt x="703" y="2739"/>
                  <a:pt x="442" y="2478"/>
                </a:cubicBezTo>
                <a:cubicBezTo>
                  <a:pt x="181" y="2217"/>
                  <a:pt x="20" y="1858"/>
                  <a:pt x="20" y="1460"/>
                </a:cubicBezTo>
                <a:cubicBezTo>
                  <a:pt x="20" y="1062"/>
                  <a:pt x="181" y="702"/>
                  <a:pt x="442" y="442"/>
                </a:cubicBezTo>
                <a:cubicBezTo>
                  <a:pt x="703" y="181"/>
                  <a:pt x="1062" y="20"/>
                  <a:pt x="1460" y="20"/>
                </a:cubicBezTo>
                <a:cubicBezTo>
                  <a:pt x="1460" y="20"/>
                  <a:pt x="1460" y="20"/>
                  <a:pt x="1460" y="20"/>
                </a:cubicBezTo>
                <a:cubicBezTo>
                  <a:pt x="1858" y="20"/>
                  <a:pt x="2218" y="181"/>
                  <a:pt x="2478" y="442"/>
                </a:cubicBezTo>
                <a:cubicBezTo>
                  <a:pt x="2739" y="702"/>
                  <a:pt x="2900" y="1062"/>
                  <a:pt x="2900" y="1460"/>
                </a:cubicBezTo>
                <a:cubicBezTo>
                  <a:pt x="2900" y="1858"/>
                  <a:pt x="2739" y="2217"/>
                  <a:pt x="2478" y="2478"/>
                </a:cubicBezTo>
                <a:cubicBezTo>
                  <a:pt x="2218" y="2739"/>
                  <a:pt x="1858" y="2900"/>
                  <a:pt x="1460" y="2900"/>
                </a:cubicBezTo>
                <a:moveTo>
                  <a:pt x="1460" y="0"/>
                </a:moveTo>
                <a:cubicBezTo>
                  <a:pt x="1460" y="0"/>
                  <a:pt x="1460" y="0"/>
                  <a:pt x="1460" y="0"/>
                </a:cubicBezTo>
                <a:cubicBezTo>
                  <a:pt x="654" y="0"/>
                  <a:pt x="0" y="654"/>
                  <a:pt x="0" y="1460"/>
                </a:cubicBezTo>
                <a:cubicBezTo>
                  <a:pt x="0" y="2266"/>
                  <a:pt x="654" y="2920"/>
                  <a:pt x="1460" y="2920"/>
                </a:cubicBezTo>
                <a:cubicBezTo>
                  <a:pt x="2266" y="2920"/>
                  <a:pt x="2920" y="2266"/>
                  <a:pt x="2920" y="1460"/>
                </a:cubicBezTo>
                <a:cubicBezTo>
                  <a:pt x="2920" y="654"/>
                  <a:pt x="2266" y="0"/>
                  <a:pt x="146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18" name="副标题 2">
            <a:extLst>
              <a:ext uri="{FF2B5EF4-FFF2-40B4-BE49-F238E27FC236}">
                <a16:creationId xmlns="" xmlns:a16="http://schemas.microsoft.com/office/drawing/2014/main" id="{2CFA6545-A043-4B12-A3E9-D544C7E3A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887" y="4433667"/>
            <a:ext cx="4302123" cy="465666"/>
          </a:xfrm>
        </p:spPr>
        <p:txBody>
          <a:bodyPr anchor="ctr">
            <a:normAutofit/>
          </a:bodyPr>
          <a:lstStyle>
            <a:lvl1pPr marL="0" indent="0" algn="l">
              <a:buNone/>
              <a:defRPr sz="1667">
                <a:solidFill>
                  <a:schemeClr val="tx1"/>
                </a:solidFill>
              </a:defRPr>
            </a:lvl1pPr>
            <a:lvl2pPr marL="380966" indent="0" algn="ctr">
              <a:buNone/>
              <a:defRPr sz="1667"/>
            </a:lvl2pPr>
            <a:lvl3pPr marL="761931" indent="0" algn="ctr">
              <a:buNone/>
              <a:defRPr sz="1500"/>
            </a:lvl3pPr>
            <a:lvl4pPr marL="1142898" indent="0" algn="ctr">
              <a:buNone/>
              <a:defRPr sz="1333"/>
            </a:lvl4pPr>
            <a:lvl5pPr marL="1523863" indent="0" algn="ctr">
              <a:buNone/>
              <a:defRPr sz="1333"/>
            </a:lvl5pPr>
            <a:lvl6pPr marL="1904829" indent="0" algn="ctr">
              <a:buNone/>
              <a:defRPr sz="1333"/>
            </a:lvl6pPr>
            <a:lvl7pPr marL="2285794" indent="0" algn="ctr">
              <a:buNone/>
              <a:defRPr sz="1333"/>
            </a:lvl7pPr>
            <a:lvl8pPr marL="2666760" indent="0" algn="ctr">
              <a:buNone/>
              <a:defRPr sz="1333"/>
            </a:lvl8pPr>
            <a:lvl9pPr marL="3047726" indent="0" algn="ctr">
              <a:buNone/>
              <a:defRPr sz="13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标题 1">
            <a:extLst>
              <a:ext uri="{FF2B5EF4-FFF2-40B4-BE49-F238E27FC236}">
                <a16:creationId xmlns="" xmlns:a16="http://schemas.microsoft.com/office/drawing/2014/main" id="{F23EE799-869C-496E-8A1F-319A04E95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3887" y="3295958"/>
            <a:ext cx="4302123" cy="1137709"/>
          </a:xfrm>
        </p:spPr>
        <p:txBody>
          <a:bodyPr anchor="ctr">
            <a:normAutofit/>
          </a:bodyPr>
          <a:lstStyle>
            <a:lvl1pPr algn="l"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0" name="文本占位符 13">
            <a:extLst>
              <a:ext uri="{FF2B5EF4-FFF2-40B4-BE49-F238E27FC236}">
                <a16:creationId xmlns="" xmlns:a16="http://schemas.microsoft.com/office/drawing/2014/main" id="{555374EB-5702-4480-BD08-15785E98C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3887" y="995327"/>
            <a:ext cx="4302123" cy="24689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250" b="0">
                <a:solidFill>
                  <a:schemeClr val="tx1"/>
                </a:solidFill>
              </a:defRPr>
            </a:lvl1pPr>
            <a:lvl2pPr marL="380966" indent="0">
              <a:buNone/>
              <a:defRPr/>
            </a:lvl2pPr>
            <a:lvl3pPr marL="761930" indent="0">
              <a:buNone/>
              <a:defRPr/>
            </a:lvl3pPr>
            <a:lvl4pPr marL="1142897" indent="0">
              <a:buNone/>
              <a:defRPr/>
            </a:lvl4pPr>
            <a:lvl5pPr marL="1523863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21" name="文本占位符 13">
            <a:extLst>
              <a:ext uri="{FF2B5EF4-FFF2-40B4-BE49-F238E27FC236}">
                <a16:creationId xmlns="" xmlns:a16="http://schemas.microsoft.com/office/drawing/2014/main" id="{720DA134-7C17-429D-9FB6-79D503E0AD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3887" y="1242219"/>
            <a:ext cx="4302123" cy="24689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250" b="0">
                <a:solidFill>
                  <a:schemeClr val="tx1"/>
                </a:solidFill>
              </a:defRPr>
            </a:lvl1pPr>
            <a:lvl2pPr marL="380966" indent="0">
              <a:buNone/>
              <a:defRPr/>
            </a:lvl2pPr>
            <a:lvl3pPr marL="761930" indent="0">
              <a:buNone/>
              <a:defRPr/>
            </a:lvl3pPr>
            <a:lvl4pPr marL="1142897" indent="0">
              <a:buNone/>
              <a:defRPr/>
            </a:lvl4pPr>
            <a:lvl5pPr marL="1523863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68" y="1561356"/>
            <a:ext cx="2880320" cy="2880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6690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EFD008-156E-4065-8013-86D23F928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35038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1766DA3A-CF2F-4519-A856-0F1C8E114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001963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FCDE021-CE31-49CA-9C76-25E5424C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98747B2-52C4-4A77-AB35-EA33006B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7E492C2-C4A2-4BD9-A611-3B3A651D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39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3554119-2B79-416A-862D-43EB5278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06121D4-2297-4097-9C68-37B48DA5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7AAD45-52F0-4191-B4B1-06F0AFE1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6C6444F-77EA-431E-95C2-9CD48D83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85EB58C-4AEB-4479-8D87-033EF366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10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3E98E3-F2D4-4BF8-9AF9-65B0BADD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BF6E1FA-A410-4AAB-B83E-3C152E5F6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3A7FD27-E12C-46F0-AF0E-18C9FC53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26A5E86-6B99-4BF3-B31E-64073AFD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5F10943-2B1C-4DBE-9BE7-AFACB1F1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4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2EB2442-F6EA-4AB5-911F-0F4834CF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FC54EE6-7CB9-4798-8C20-6D0DDD120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520825"/>
            <a:ext cx="4305300" cy="36274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B3AFD54-DB61-45BC-9F2A-E8A910DA5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6200" y="1520825"/>
            <a:ext cx="4305300" cy="36274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DCD957B-7FAE-4061-9AA5-F14CFAC2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2E378B7-44CC-40B5-9313-302C1DDD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312DB62-E9A6-48AC-9C7D-F2C9872D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16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4563D5-5975-447D-A3BF-5997DCB9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04800"/>
            <a:ext cx="8763000" cy="11049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AF2632F-5756-40B9-91EB-D820B1CAA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8" y="1401763"/>
            <a:ext cx="4297362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0EB9739-B211-413C-A3DD-3CA761C7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088" y="2087563"/>
            <a:ext cx="4297362" cy="30702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03812C7A-BAD6-40F3-B944-92BDF745D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195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1116914-125F-47AB-9E42-C6073F76B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588" cy="30702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3A7ADFCE-AA14-4A6E-94F1-C68BAA92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51B2FFA-C870-4B42-B413-3F801F68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8A742EDA-F25B-4282-90E8-C61DA277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54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iro.wu\Desktop\52fdbb3c13305.jpg">
            <a:extLst>
              <a:ext uri="{FF2B5EF4-FFF2-40B4-BE49-F238E27FC236}">
                <a16:creationId xmlns="" xmlns:a16="http://schemas.microsoft.com/office/drawing/2014/main" id="{1DEC7F32-67BF-47CE-97C1-9990FC1B95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927"/>
            <a:ext cx="10159998" cy="57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A4B54D9-F6CF-477B-9C76-B09BEC167B74}"/>
              </a:ext>
            </a:extLst>
          </p:cNvPr>
          <p:cNvSpPr/>
          <p:nvPr userDrawn="1"/>
        </p:nvSpPr>
        <p:spPr>
          <a:xfrm>
            <a:off x="0" y="0"/>
            <a:ext cx="2461490" cy="5767942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0" y="769268"/>
            <a:ext cx="1638937" cy="16389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矩形 1"/>
          <p:cNvSpPr/>
          <p:nvPr userDrawn="1"/>
        </p:nvSpPr>
        <p:spPr>
          <a:xfrm>
            <a:off x="831528" y="3001516"/>
            <a:ext cx="79459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電腦研習社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13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6" r:id="rId3"/>
    <p:sldLayoutId id="2147483712" r:id="rId4"/>
  </p:sldLayoutIdLst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64A83AE-CC7F-4EF4-AD82-C3C26A8D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3A17D4B-A2C4-46DF-9177-E9D58A38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925536D-EACA-4580-A707-83391A593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56E1-C21E-495B-AC14-4D955C41E980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024ABBD-56F4-41C7-8152-915BE02DE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2EFE547-F51A-489E-BCE0-A63EBA4AA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43">
            <a:extLst>
              <a:ext uri="{FF2B5EF4-FFF2-40B4-BE49-F238E27FC236}">
                <a16:creationId xmlns="" xmlns:a16="http://schemas.microsoft.com/office/drawing/2014/main" id="{0383C91B-8797-41FA-A085-D57E665AE6D8}"/>
              </a:ext>
            </a:extLst>
          </p:cNvPr>
          <p:cNvCxnSpPr/>
          <p:nvPr/>
        </p:nvCxnSpPr>
        <p:spPr>
          <a:xfrm>
            <a:off x="7559755" y="2643532"/>
            <a:ext cx="1294024" cy="0"/>
          </a:xfrm>
          <a:prstGeom prst="line">
            <a:avLst/>
          </a:prstGeom>
          <a:solidFill>
            <a:srgbClr val="F37432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45" name="直接连接符 44">
            <a:extLst>
              <a:ext uri="{FF2B5EF4-FFF2-40B4-BE49-F238E27FC236}">
                <a16:creationId xmlns="" xmlns:a16="http://schemas.microsoft.com/office/drawing/2014/main" id="{62A525F0-F1E6-46BB-A3F7-0845831960FC}"/>
              </a:ext>
            </a:extLst>
          </p:cNvPr>
          <p:cNvCxnSpPr/>
          <p:nvPr/>
        </p:nvCxnSpPr>
        <p:spPr>
          <a:xfrm>
            <a:off x="5349386" y="3928862"/>
            <a:ext cx="4125969" cy="0"/>
          </a:xfrm>
          <a:prstGeom prst="line">
            <a:avLst/>
          </a:prstGeom>
          <a:solidFill>
            <a:srgbClr val="F37432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" name="矩形 1"/>
          <p:cNvSpPr/>
          <p:nvPr/>
        </p:nvSpPr>
        <p:spPr>
          <a:xfrm>
            <a:off x="5609312" y="2137420"/>
            <a:ext cx="3647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電腦研習社</a:t>
            </a:r>
            <a:endParaRPr lang="en-US" altLang="zh-TW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成果展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圆角矩形 72"/>
          <p:cNvSpPr/>
          <p:nvPr/>
        </p:nvSpPr>
        <p:spPr>
          <a:xfrm rot="2700000">
            <a:off x="8944767" y="253097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rot="2700000">
            <a:off x="8944767" y="1154542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 rot="2700000">
            <a:off x="8089832" y="253097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圆角矩形 77"/>
          <p:cNvSpPr/>
          <p:nvPr/>
        </p:nvSpPr>
        <p:spPr>
          <a:xfrm rot="2700000">
            <a:off x="8089832" y="1154542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="" xmlns:a16="http://schemas.microsoft.com/office/drawing/2014/main" id="{59815A49-CCD7-4554-A5C0-4671F4E0A90F}"/>
              </a:ext>
            </a:extLst>
          </p:cNvPr>
          <p:cNvSpPr txBox="1"/>
          <p:nvPr/>
        </p:nvSpPr>
        <p:spPr>
          <a:xfrm>
            <a:off x="3306377" y="64083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cs typeface="+mn-ea"/>
                <a:sym typeface="+mn-lt"/>
              </a:rPr>
              <a:t>上課狀況</a:t>
            </a:r>
            <a:endParaRPr lang="zh-CN" altLang="en-US" sz="3200" dirty="0">
              <a:cs typeface="+mn-ea"/>
              <a:sym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68" y="1489348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358475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76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圆角矩形 72"/>
          <p:cNvSpPr/>
          <p:nvPr/>
        </p:nvSpPr>
        <p:spPr>
          <a:xfrm rot="2700000">
            <a:off x="8944767" y="253097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rot="2700000">
            <a:off x="8944767" y="1154542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 rot="2700000">
            <a:off x="8089832" y="253097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圆角矩形 77"/>
          <p:cNvSpPr/>
          <p:nvPr/>
        </p:nvSpPr>
        <p:spPr>
          <a:xfrm rot="2700000">
            <a:off x="8089832" y="1154542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="" xmlns:a16="http://schemas.microsoft.com/office/drawing/2014/main" id="{59815A49-CCD7-4554-A5C0-4671F4E0A90F}"/>
              </a:ext>
            </a:extLst>
          </p:cNvPr>
          <p:cNvSpPr txBox="1"/>
          <p:nvPr/>
        </p:nvSpPr>
        <p:spPr>
          <a:xfrm>
            <a:off x="3306377" y="64083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cs typeface="+mn-ea"/>
                <a:sym typeface="+mn-lt"/>
              </a:rPr>
              <a:t>上課狀況</a:t>
            </a:r>
            <a:endParaRPr lang="zh-CN" altLang="en-US" sz="3200" dirty="0">
              <a:cs typeface="+mn-ea"/>
              <a:sym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68" y="1489348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719549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76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圆角矩形 72"/>
          <p:cNvSpPr/>
          <p:nvPr/>
        </p:nvSpPr>
        <p:spPr>
          <a:xfrm rot="2700000">
            <a:off x="8944767" y="253097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rot="2700000">
            <a:off x="8944767" y="1154542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 rot="2700000">
            <a:off x="8089832" y="253097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圆角矩形 77"/>
          <p:cNvSpPr/>
          <p:nvPr/>
        </p:nvSpPr>
        <p:spPr>
          <a:xfrm rot="2700000">
            <a:off x="8089832" y="1154542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68" y="1489348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27">
            <a:extLst>
              <a:ext uri="{FF2B5EF4-FFF2-40B4-BE49-F238E27FC236}">
                <a16:creationId xmlns="" xmlns:a16="http://schemas.microsoft.com/office/drawing/2014/main" id="{59815A49-CCD7-4554-A5C0-4671F4E0A90F}"/>
              </a:ext>
            </a:extLst>
          </p:cNvPr>
          <p:cNvSpPr txBox="1"/>
          <p:nvPr/>
        </p:nvSpPr>
        <p:spPr>
          <a:xfrm>
            <a:off x="3639840" y="669795"/>
            <a:ext cx="3215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cs typeface="+mn-ea"/>
                <a:sym typeface="+mn-lt"/>
              </a:rPr>
              <a:t>小試身手   </a:t>
            </a:r>
            <a:r>
              <a:rPr lang="en-US" altLang="zh-TW" sz="3200" dirty="0" smtClean="0">
                <a:cs typeface="+mn-ea"/>
                <a:sym typeface="+mn-lt"/>
              </a:rPr>
              <a:t>8</a:t>
            </a:r>
            <a:r>
              <a:rPr lang="zh-TW" altLang="en-US" sz="3200" dirty="0" smtClean="0">
                <a:cs typeface="+mn-ea"/>
                <a:sym typeface="+mn-lt"/>
              </a:rPr>
              <a:t>字圖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703931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76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圆角矩形 72"/>
          <p:cNvSpPr/>
          <p:nvPr/>
        </p:nvSpPr>
        <p:spPr>
          <a:xfrm rot="2700000">
            <a:off x="8944767" y="253097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rot="2700000">
            <a:off x="8944767" y="1154542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 rot="2700000">
            <a:off x="8089832" y="253097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圆角矩形 77"/>
          <p:cNvSpPr/>
          <p:nvPr/>
        </p:nvSpPr>
        <p:spPr>
          <a:xfrm rot="2700000">
            <a:off x="8089832" y="1154542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68" y="1489348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27">
            <a:extLst>
              <a:ext uri="{FF2B5EF4-FFF2-40B4-BE49-F238E27FC236}">
                <a16:creationId xmlns="" xmlns:a16="http://schemas.microsoft.com/office/drawing/2014/main" id="{59815A49-CCD7-4554-A5C0-4671F4E0A90F}"/>
              </a:ext>
            </a:extLst>
          </p:cNvPr>
          <p:cNvSpPr txBox="1"/>
          <p:nvPr/>
        </p:nvSpPr>
        <p:spPr>
          <a:xfrm>
            <a:off x="3639840" y="669795"/>
            <a:ext cx="3171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cs typeface="+mn-ea"/>
                <a:sym typeface="+mn-lt"/>
              </a:rPr>
              <a:t>比賽地圖 大迷宮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60880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76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圆角矩形 72"/>
          <p:cNvSpPr/>
          <p:nvPr/>
        </p:nvSpPr>
        <p:spPr>
          <a:xfrm rot="2700000">
            <a:off x="8944767" y="253097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rot="2700000">
            <a:off x="8944767" y="1154542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 rot="2700000">
            <a:off x="8089832" y="253097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圆角矩形 77"/>
          <p:cNvSpPr/>
          <p:nvPr/>
        </p:nvSpPr>
        <p:spPr>
          <a:xfrm rot="2700000">
            <a:off x="8089832" y="1154542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27">
            <a:extLst>
              <a:ext uri="{FF2B5EF4-FFF2-40B4-BE49-F238E27FC236}">
                <a16:creationId xmlns="" xmlns:a16="http://schemas.microsoft.com/office/drawing/2014/main" id="{59815A49-CCD7-4554-A5C0-4671F4E0A90F}"/>
              </a:ext>
            </a:extLst>
          </p:cNvPr>
          <p:cNvSpPr txBox="1"/>
          <p:nvPr/>
        </p:nvSpPr>
        <p:spPr>
          <a:xfrm>
            <a:off x="3639840" y="669795"/>
            <a:ext cx="257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cs typeface="+mn-ea"/>
                <a:sym typeface="+mn-lt"/>
              </a:rPr>
              <a:t>8</a:t>
            </a:r>
            <a:r>
              <a:rPr lang="zh-TW" altLang="en-US" sz="3200" dirty="0" smtClean="0">
                <a:cs typeface="+mn-ea"/>
                <a:sym typeface="+mn-lt"/>
              </a:rPr>
              <a:t>字圖 大爆走</a:t>
            </a:r>
            <a:endParaRPr lang="zh-CN" altLang="en-US" sz="3200" dirty="0">
              <a:cs typeface="+mn-ea"/>
              <a:sym typeface="+mn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75" y="22820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8925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15A9B940-557C-4861-8BD0-56A2D4420106}"/>
              </a:ext>
            </a:extLst>
          </p:cNvPr>
          <p:cNvCxnSpPr>
            <a:cxnSpLocks/>
          </p:cNvCxnSpPr>
          <p:nvPr/>
        </p:nvCxnSpPr>
        <p:spPr>
          <a:xfrm>
            <a:off x="5440040" y="3942958"/>
            <a:ext cx="380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="" xmlns:a16="http://schemas.microsoft.com/office/drawing/2014/main" id="{84886091-8003-42CF-A017-64AAE5E5CB4C}"/>
              </a:ext>
            </a:extLst>
          </p:cNvPr>
          <p:cNvCxnSpPr>
            <a:cxnSpLocks/>
          </p:cNvCxnSpPr>
          <p:nvPr/>
        </p:nvCxnSpPr>
        <p:spPr>
          <a:xfrm>
            <a:off x="5440040" y="3207668"/>
            <a:ext cx="380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276853" y="2222202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謝謝您的觀賞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1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3bbf7e9380e182b5a699e8d679bdad21f9ad"/>
</p:tagLst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ndkix5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7441</TotalTime>
  <Words>34</Words>
  <Application>Microsoft Office PowerPoint</Application>
  <PresentationFormat>自訂</PresentationFormat>
  <Paragraphs>13</Paragraphs>
  <Slides>7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9" baseType="lpstr">
      <vt:lpstr>2_自定义设计方案</vt:lpstr>
      <vt:lpstr>3_自定义设计方案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藝能科</cp:lastModifiedBy>
  <cp:revision>668</cp:revision>
  <dcterms:created xsi:type="dcterms:W3CDTF">2015-01-22T07:34:45Z</dcterms:created>
  <dcterms:modified xsi:type="dcterms:W3CDTF">2020-06-17T01:54:48Z</dcterms:modified>
</cp:coreProperties>
</file>