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4" r:id="rId2"/>
    <p:sldId id="256" r:id="rId3"/>
    <p:sldId id="257" r:id="rId4"/>
    <p:sldId id="262" r:id="rId5"/>
    <p:sldId id="259" r:id="rId6"/>
    <p:sldId id="260" r:id="rId7"/>
    <p:sldId id="261" r:id="rId8"/>
    <p:sldId id="258" r:id="rId9"/>
    <p:sldId id="263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標題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橢圓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日期版面配置區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D45CE-49D9-4E4A-95DD-988317A1CA5A}" type="datetimeFigureOut">
              <a:rPr lang="zh-TW" altLang="en-US" smtClean="0"/>
              <a:t>2018/3/12</a:t>
            </a:fld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9DF9EB-0ADE-4634-8CDF-63DB1C5B6F0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D45CE-49D9-4E4A-95DD-988317A1CA5A}" type="datetimeFigureOut">
              <a:rPr lang="zh-TW" altLang="en-US" smtClean="0"/>
              <a:t>2018/3/12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F9EB-0ADE-4634-8CDF-63DB1C5B6F0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D45CE-49D9-4E4A-95DD-988317A1CA5A}" type="datetimeFigureOut">
              <a:rPr lang="zh-TW" altLang="en-US" smtClean="0"/>
              <a:t>2018/3/12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F9EB-0ADE-4634-8CDF-63DB1C5B6F0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1DD45CE-49D9-4E4A-95DD-988317A1CA5A}" type="datetimeFigureOut">
              <a:rPr lang="zh-TW" altLang="en-US" smtClean="0"/>
              <a:t>2018/3/12</a:t>
            </a:fld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F9DF9EB-0ADE-4634-8CDF-63DB1C5B6F0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頁尾版面配置區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D45CE-49D9-4E4A-95DD-988317A1CA5A}" type="datetimeFigureOut">
              <a:rPr lang="zh-TW" altLang="en-US" smtClean="0"/>
              <a:t>2018/3/12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F9EB-0ADE-4634-8CDF-63DB1C5B6F0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7" name="直線接點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D45CE-49D9-4E4A-95DD-988317A1CA5A}" type="datetimeFigureOut">
              <a:rPr lang="zh-TW" altLang="en-US" smtClean="0"/>
              <a:t>2018/3/12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F9EB-0ADE-4634-8CDF-63DB1C5B6F0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F9EB-0ADE-4634-8CDF-63DB1C5B6F0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D45CE-49D9-4E4A-95DD-988317A1CA5A}" type="datetimeFigureOut">
              <a:rPr lang="zh-TW" altLang="en-US" smtClean="0"/>
              <a:t>2018/3/12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2" name="內容版面配置區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4" name="內容版面配置區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10" name="直線接點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D45CE-49D9-4E4A-95DD-988317A1CA5A}" type="datetimeFigureOut">
              <a:rPr lang="zh-TW" altLang="en-US" smtClean="0"/>
              <a:t>2018/3/12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F9EB-0ADE-4634-8CDF-63DB1C5B6F0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D45CE-49D9-4E4A-95DD-988317A1CA5A}" type="datetimeFigureOut">
              <a:rPr lang="zh-TW" altLang="en-US" smtClean="0"/>
              <a:t>2018/3/12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F9EB-0ADE-4634-8CDF-63DB1C5B6F0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內容版面配置區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1" name="標題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1DD45CE-49D9-4E4A-95DD-988317A1CA5A}" type="datetimeFigureOut">
              <a:rPr lang="zh-TW" altLang="en-US" smtClean="0"/>
              <a:t>2018/3/12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9DF9EB-0ADE-4634-8CDF-63DB1C5B6F0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D45CE-49D9-4E4A-95DD-988317A1CA5A}" type="datetimeFigureOut">
              <a:rPr lang="zh-TW" altLang="en-US" smtClean="0"/>
              <a:t>2018/3/12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9DF9EB-0ADE-4634-8CDF-63DB1C5B6F0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1DD45CE-49D9-4E4A-95DD-988317A1CA5A}" type="datetimeFigureOut">
              <a:rPr lang="zh-TW" altLang="en-US" smtClean="0"/>
              <a:t>2018/3/12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F9DF9EB-0ADE-4634-8CDF-63DB1C5B6F0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3429000"/>
            <a:ext cx="5651500" cy="3429000"/>
            <a:chOff x="0" y="2687"/>
            <a:chExt cx="2744" cy="1633"/>
          </a:xfrm>
        </p:grpSpPr>
        <p:pic>
          <p:nvPicPr>
            <p:cNvPr id="18435" name="Picture 3" descr="MCPE01775_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87"/>
              <a:ext cx="1324" cy="16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3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47" y="3203"/>
              <a:ext cx="1497" cy="20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zh-TW" altLang="en-US" sz="2000" kern="10">
                  <a:ln w="9525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新細明體"/>
                  <a:ea typeface="新細明體"/>
                </a:rPr>
                <a:t>好書介紹</a:t>
              </a:r>
            </a:p>
          </p:txBody>
        </p:sp>
      </p:grpSp>
      <p:sp>
        <p:nvSpPr>
          <p:cNvPr id="18437" name="Rectangle 5"/>
          <p:cNvSpPr>
            <a:spLocks noGrp="1" noRot="1" noChangeArrowheads="1"/>
          </p:cNvSpPr>
          <p:nvPr>
            <p:ph type="ctrTitle"/>
          </p:nvPr>
        </p:nvSpPr>
        <p:spPr>
          <a:xfrm>
            <a:off x="467544" y="1447800"/>
            <a:ext cx="8305800" cy="1981200"/>
          </a:xfrm>
        </p:spPr>
        <p:txBody>
          <a:bodyPr/>
          <a:lstStyle/>
          <a:p>
            <a:endParaRPr lang="zh-TW" altLang="zh-TW"/>
          </a:p>
        </p:txBody>
      </p:sp>
      <p:sp>
        <p:nvSpPr>
          <p:cNvPr id="18438" name="Rectangle 6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5203526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做一個簡單的好人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8263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548680"/>
            <a:ext cx="8003232" cy="60486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sz="3100" b="1" dirty="0"/>
              <a:t>作者簡介</a:t>
            </a:r>
            <a:br>
              <a:rPr lang="zh-TW" altLang="en-US" sz="3100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b="1" dirty="0"/>
              <a:t>許峰源（法羽老師）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>　　我是一個很平凡的年輕人，不斷努力精進自己，並隨順著生命中累積的善緣與指引，成為我需要成為的人──作家許峰源。我運用文字傳達利益生命的點點滴滴，期盼能影響、改變無數人的命運。</a:t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>　　</a:t>
            </a:r>
            <a:r>
              <a:rPr lang="en-US" altLang="zh-TW" dirty="0"/>
              <a:t>1982</a:t>
            </a:r>
            <a:r>
              <a:rPr lang="zh-TW" altLang="en-US" dirty="0"/>
              <a:t>年生，台灣新北市三重人，台灣大學法律系畢業，律師，專長企業保險，目前專職寫作。</a:t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>　　著作：</a:t>
            </a:r>
            <a:br>
              <a:rPr lang="zh-TW" altLang="en-US" dirty="0"/>
            </a:br>
            <a:r>
              <a:rPr lang="zh-TW" altLang="en-US" dirty="0"/>
              <a:t>　　</a:t>
            </a:r>
            <a:r>
              <a:rPr lang="en-US" altLang="zh-TW" dirty="0"/>
              <a:t>《</a:t>
            </a:r>
            <a:r>
              <a:rPr lang="zh-TW" altLang="en-US" dirty="0"/>
              <a:t>年輕，不打安全牌</a:t>
            </a:r>
            <a:r>
              <a:rPr lang="en-US" altLang="zh-TW" dirty="0"/>
              <a:t>》《</a:t>
            </a:r>
            <a:r>
              <a:rPr lang="zh-TW" altLang="en-US" dirty="0"/>
              <a:t>心的強大，才是真正的強大</a:t>
            </a:r>
            <a:r>
              <a:rPr lang="en-US" altLang="zh-TW" dirty="0"/>
              <a:t>》《</a:t>
            </a:r>
            <a:r>
              <a:rPr lang="zh-TW" altLang="en-US" dirty="0"/>
              <a:t>被支持的力量</a:t>
            </a:r>
            <a:r>
              <a:rPr lang="en-US" altLang="zh-TW" dirty="0"/>
              <a:t>》《</a:t>
            </a:r>
            <a:r>
              <a:rPr lang="zh-TW" altLang="en-US" dirty="0"/>
              <a:t>做一個簡單的好人</a:t>
            </a:r>
            <a:r>
              <a:rPr lang="en-US" altLang="zh-TW" dirty="0"/>
              <a:t>》</a:t>
            </a:r>
            <a:r>
              <a:rPr lang="zh-TW" altLang="en-US" dirty="0"/>
              <a:t>。</a:t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353454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>
                <a:latin typeface="+mj-ea"/>
                <a:ea typeface="+mj-ea"/>
              </a:rPr>
              <a:t>《</a:t>
            </a:r>
            <a:r>
              <a:rPr lang="zh-TW" altLang="en-US" sz="3200" dirty="0">
                <a:latin typeface="+mj-ea"/>
                <a:ea typeface="+mj-ea"/>
              </a:rPr>
              <a:t>做一個簡單的好人</a:t>
            </a:r>
            <a:r>
              <a:rPr lang="en-US" altLang="zh-TW" sz="3200" dirty="0" smtClean="0">
                <a:latin typeface="+mj-ea"/>
                <a:ea typeface="+mj-ea"/>
              </a:rPr>
              <a:t>》</a:t>
            </a:r>
            <a:r>
              <a:rPr lang="zh-TW" altLang="en-US" sz="3200" dirty="0" smtClean="0">
                <a:latin typeface="+mj-ea"/>
                <a:ea typeface="+mj-ea"/>
              </a:rPr>
              <a:t>用淺顯文字</a:t>
            </a:r>
            <a:r>
              <a:rPr lang="zh-TW" altLang="en-US" sz="3200" dirty="0">
                <a:latin typeface="+mj-ea"/>
                <a:ea typeface="+mj-ea"/>
              </a:rPr>
              <a:t>告訴讀者，</a:t>
            </a:r>
            <a:r>
              <a:rPr lang="zh-TW" altLang="en-US" sz="3200" dirty="0" smtClean="0">
                <a:latin typeface="+mj-ea"/>
                <a:ea typeface="+mj-ea"/>
              </a:rPr>
              <a:t>只要</a:t>
            </a:r>
            <a:r>
              <a:rPr lang="zh-TW" altLang="en-US" sz="3200" dirty="0">
                <a:latin typeface="+mj-ea"/>
                <a:ea typeface="+mj-ea"/>
              </a:rPr>
              <a:t>一步步扎實做好人生基本功，懂得把持最簡單、純粹的初衷，生命將帶你走出最完美</a:t>
            </a:r>
            <a:r>
              <a:rPr lang="zh-TW" altLang="en-US" sz="3200" dirty="0" smtClean="0">
                <a:latin typeface="+mj-ea"/>
                <a:ea typeface="+mj-ea"/>
              </a:rPr>
              <a:t>的人生。</a:t>
            </a:r>
            <a:endParaRPr lang="zh-TW" altLang="en-US" sz="3200" dirty="0">
              <a:latin typeface="+mj-ea"/>
              <a:ea typeface="+mj-ea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123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/>
              <a:t>        書</a:t>
            </a:r>
            <a:r>
              <a:rPr lang="zh-TW" altLang="en-US" sz="3600" dirty="0" smtClean="0"/>
              <a:t>中作者認為正向之意念</a:t>
            </a:r>
            <a:r>
              <a:rPr lang="zh-TW" altLang="en-US" sz="3600" dirty="0"/>
              <a:t>，是處事的根本</a:t>
            </a:r>
            <a:r>
              <a:rPr lang="zh-TW" altLang="en-US" sz="3600" dirty="0" smtClean="0"/>
              <a:t>，看待事物心態若是不同，不僅結果不一樣</a:t>
            </a:r>
            <a:r>
              <a:rPr lang="zh-TW" altLang="en-US" sz="3600" dirty="0"/>
              <a:t>；影響亦會不同。</a:t>
            </a:r>
            <a:r>
              <a:rPr lang="zh-TW" altLang="en-US" sz="3600" dirty="0" smtClean="0"/>
              <a:t>「反求諸己」為本書傳達之深意，是立身處事的立足點。</a:t>
            </a:r>
            <a:endParaRPr lang="zh-TW" altLang="en-US" sz="36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335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/>
              <a:t>       </a:t>
            </a:r>
            <a:r>
              <a:rPr lang="en-US" altLang="zh-TW" sz="3600" dirty="0" smtClean="0"/>
              <a:t>《</a:t>
            </a:r>
            <a:r>
              <a:rPr lang="zh-TW" altLang="en-US" sz="3600" dirty="0" smtClean="0"/>
              <a:t>做</a:t>
            </a:r>
            <a:r>
              <a:rPr lang="zh-TW" altLang="en-US" sz="3600" dirty="0" smtClean="0"/>
              <a:t>一個簡單的好人</a:t>
            </a:r>
            <a:r>
              <a:rPr lang="en-US" altLang="zh-TW" sz="3600" dirty="0" smtClean="0"/>
              <a:t>》</a:t>
            </a:r>
            <a:r>
              <a:rPr lang="zh-TW" altLang="en-US" sz="3600" dirty="0" smtClean="0"/>
              <a:t>談到責任與夢想連結，作者用實在的態度，看待</a:t>
            </a:r>
            <a:r>
              <a:rPr lang="en-US" altLang="zh-TW" sz="3600" dirty="0" smtClean="0"/>
              <a:t>﹝</a:t>
            </a:r>
            <a:r>
              <a:rPr lang="zh-TW" altLang="en-US" sz="3600" dirty="0" smtClean="0"/>
              <a:t>追求夢想</a:t>
            </a:r>
            <a:r>
              <a:rPr lang="en-US" altLang="zh-TW" sz="3600" dirty="0" smtClean="0"/>
              <a:t>﹞</a:t>
            </a:r>
            <a:r>
              <a:rPr lang="zh-TW" altLang="en-US" sz="3600" dirty="0" smtClean="0"/>
              <a:t>一事</a:t>
            </a:r>
            <a:r>
              <a:rPr lang="zh-TW" altLang="en-US" sz="3600" dirty="0" smtClean="0"/>
              <a:t>，認為</a:t>
            </a:r>
            <a:r>
              <a:rPr lang="zh-TW" altLang="en-US" sz="3600" dirty="0" smtClean="0"/>
              <a:t>許多人的現實條件，</a:t>
            </a:r>
            <a:r>
              <a:rPr lang="zh-TW" altLang="en-US" sz="3600" dirty="0" smtClean="0"/>
              <a:t>並不易達成夢想</a:t>
            </a:r>
            <a:r>
              <a:rPr lang="zh-TW" altLang="en-US" sz="3600" dirty="0" smtClean="0"/>
              <a:t>追求</a:t>
            </a:r>
            <a:r>
              <a:rPr lang="zh-TW" altLang="en-US" sz="3600" dirty="0" smtClean="0"/>
              <a:t>，但因</a:t>
            </a:r>
            <a:r>
              <a:rPr lang="zh-TW" altLang="en-US" sz="3600" dirty="0" smtClean="0"/>
              <a:t>有</a:t>
            </a:r>
            <a:r>
              <a:rPr lang="zh-TW" altLang="en-US" sz="3600" dirty="0" smtClean="0"/>
              <a:t>人生責任，在</a:t>
            </a:r>
            <a:r>
              <a:rPr lang="zh-TW" altLang="en-US" sz="3600" dirty="0" smtClean="0"/>
              <a:t>履行</a:t>
            </a:r>
            <a:r>
              <a:rPr lang="zh-TW" altLang="en-US" sz="3600" dirty="0" smtClean="0"/>
              <a:t>責任的同時</a:t>
            </a:r>
            <a:r>
              <a:rPr lang="zh-TW" altLang="en-US" sz="3600" dirty="0" smtClean="0"/>
              <a:t>，生命會有另一風景。</a:t>
            </a:r>
            <a:endParaRPr lang="zh-TW" altLang="en-US" sz="36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60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/>
              <a:t>        文中</a:t>
            </a:r>
            <a:r>
              <a:rPr lang="zh-TW" altLang="en-US" sz="3600" dirty="0" smtClean="0"/>
              <a:t>作者推崇「專注力」的</a:t>
            </a:r>
            <a:r>
              <a:rPr lang="zh-TW" altLang="en-US" sz="3600" dirty="0"/>
              <a:t>重要</a:t>
            </a:r>
            <a:r>
              <a:rPr lang="zh-TW" altLang="en-US" sz="3600" dirty="0" smtClean="0"/>
              <a:t>，認為因社會</a:t>
            </a:r>
            <a:r>
              <a:rPr lang="zh-TW" altLang="en-US" sz="3600" dirty="0"/>
              <a:t>變遷，人們</a:t>
            </a:r>
            <a:r>
              <a:rPr lang="zh-TW" altLang="en-US" sz="3600" dirty="0" smtClean="0"/>
              <a:t>大多處在</a:t>
            </a:r>
            <a:r>
              <a:rPr lang="zh-TW" altLang="en-US" sz="3600" dirty="0"/>
              <a:t>「多工</a:t>
            </a:r>
            <a:r>
              <a:rPr lang="zh-TW" altLang="en-US" sz="3600" dirty="0" smtClean="0"/>
              <a:t>」情況下，而</a:t>
            </a:r>
            <a:r>
              <a:rPr lang="zh-TW" altLang="en-US" sz="3600" dirty="0"/>
              <a:t>專注</a:t>
            </a:r>
            <a:r>
              <a:rPr lang="zh-TW" altLang="en-US" sz="3600" dirty="0" smtClean="0"/>
              <a:t>力</a:t>
            </a:r>
            <a:r>
              <a:rPr lang="zh-TW" altLang="en-US" sz="3600" dirty="0" smtClean="0"/>
              <a:t>低落。所以</a:t>
            </a:r>
            <a:r>
              <a:rPr lang="zh-TW" altLang="en-US" sz="3600" dirty="0"/>
              <a:t>許先生認為專心處於當下，成為現代人應當培養之特質。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967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/>
              <a:t>        在</a:t>
            </a:r>
            <a:r>
              <a:rPr lang="zh-TW" altLang="en-US" sz="3600" dirty="0"/>
              <a:t>越來越複雜的世界裡，簡單是超越複雜後的智慧。在負面能量充斥的環境，純良之光能照破一切黑暗。一個簡單的好人，即便走在未知的道路上</a:t>
            </a:r>
            <a:r>
              <a:rPr lang="zh-TW" altLang="en-US" sz="3600" dirty="0" smtClean="0"/>
              <a:t>，都能</a:t>
            </a:r>
            <a:r>
              <a:rPr lang="zh-TW" altLang="en-US" sz="3600" dirty="0"/>
              <a:t>發揮最強大且堅定的力量</a:t>
            </a:r>
            <a:r>
              <a:rPr lang="zh-TW" altLang="en-US" sz="3600" dirty="0" smtClean="0"/>
              <a:t>。亦是</a:t>
            </a:r>
            <a:r>
              <a:rPr lang="zh-TW" altLang="en-US" sz="3600" dirty="0" smtClean="0"/>
              <a:t>作者最大的殷盼與本書之宗旨。</a:t>
            </a:r>
            <a:endParaRPr lang="zh-TW" altLang="en-US" sz="36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604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99" t="-881" r="16544" b="306"/>
          <a:stretch/>
        </p:blipFill>
        <p:spPr>
          <a:xfrm>
            <a:off x="539552" y="2204864"/>
            <a:ext cx="2295728" cy="3333750"/>
          </a:xfr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,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3779912" y="1772816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純粹的初衷和信念</a:t>
            </a:r>
            <a:endParaRPr lang="zh-TW" altLang="en-US" sz="32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3995936" y="3440641"/>
            <a:ext cx="1440160" cy="15696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400" dirty="0" smtClean="0">
                <a:latin typeface="+mn-ea"/>
              </a:rPr>
              <a:t>索書號</a:t>
            </a:r>
            <a:endParaRPr lang="en-US" altLang="zh-TW" sz="2400" dirty="0" smtClean="0">
              <a:latin typeface="+mn-ea"/>
            </a:endParaRPr>
          </a:p>
          <a:p>
            <a:r>
              <a:rPr lang="en-US" altLang="zh-TW" sz="2400" dirty="0" smtClean="0">
                <a:latin typeface="+mn-ea"/>
              </a:rPr>
              <a:t>192.1</a:t>
            </a:r>
          </a:p>
          <a:p>
            <a:r>
              <a:rPr lang="en-US" altLang="zh-TW" sz="2400" dirty="0" smtClean="0">
                <a:latin typeface="+mn-ea"/>
              </a:rPr>
              <a:t>0823</a:t>
            </a:r>
          </a:p>
          <a:p>
            <a:r>
              <a:rPr lang="en-US" altLang="zh-TW" sz="2400" dirty="0" smtClean="0">
                <a:latin typeface="+mn-ea"/>
              </a:rPr>
              <a:t>029645</a:t>
            </a:r>
            <a:endParaRPr lang="zh-TW" altLang="en-US" sz="2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6125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宣紙">
  <a:themeElements>
    <a:clrScheme name="宣紙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宣紙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宣紙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1407</TotalTime>
  <Words>277</Words>
  <Application>Microsoft Office PowerPoint</Application>
  <PresentationFormat>如螢幕大小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宣紙</vt:lpstr>
      <vt:lpstr>PowerPoint 簡報</vt:lpstr>
      <vt:lpstr>做一個簡單的好人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,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做一個簡單的好人</dc:title>
  <dc:creator>User</dc:creator>
  <cp:lastModifiedBy>User</cp:lastModifiedBy>
  <cp:revision>42</cp:revision>
  <dcterms:created xsi:type="dcterms:W3CDTF">2018-03-01T02:53:07Z</dcterms:created>
  <dcterms:modified xsi:type="dcterms:W3CDTF">2018-03-12T03:26:49Z</dcterms:modified>
</cp:coreProperties>
</file>