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33C5-3FCB-4753-BC16-7EE2087A05F7}" type="datetimeFigureOut">
              <a:rPr lang="zh-TW" altLang="en-US" smtClean="0"/>
              <a:t>2019/11/13</a:t>
            </a:fld>
            <a:endParaRPr lang="zh-TW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6A657A-555A-4428-B6A3-056E8493B6A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33C5-3FCB-4753-BC16-7EE2087A05F7}" type="datetimeFigureOut">
              <a:rPr lang="zh-TW" altLang="en-US" smtClean="0"/>
              <a:t>2019/11/13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657A-555A-4428-B6A3-056E8493B6A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33C5-3FCB-4753-BC16-7EE2087A05F7}" type="datetimeFigureOut">
              <a:rPr lang="zh-TW" altLang="en-US" smtClean="0"/>
              <a:t>2019/11/13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657A-555A-4428-B6A3-056E8493B6A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33C5-3FCB-4753-BC16-7EE2087A05F7}" type="datetimeFigureOut">
              <a:rPr lang="zh-TW" altLang="en-US" smtClean="0"/>
              <a:t>2019/11/13</a:t>
            </a:fld>
            <a:endParaRPr lang="zh-TW" alt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6A657A-555A-4428-B6A3-056E8493B6A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33C5-3FCB-4753-BC16-7EE2087A05F7}" type="datetimeFigureOut">
              <a:rPr lang="zh-TW" altLang="en-US" smtClean="0"/>
              <a:t>2019/11/13</a:t>
            </a:fld>
            <a:endParaRPr lang="zh-TW" alt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6A657A-555A-4428-B6A3-056E8493B6A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33C5-3FCB-4753-BC16-7EE2087A05F7}" type="datetimeFigureOut">
              <a:rPr lang="zh-TW" altLang="en-US" smtClean="0"/>
              <a:t>2019/11/13</a:t>
            </a:fld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6A657A-555A-4428-B6A3-056E8493B6A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33C5-3FCB-4753-BC16-7EE2087A05F7}" type="datetimeFigureOut">
              <a:rPr lang="zh-TW" altLang="en-US" smtClean="0"/>
              <a:t>2019/11/13</a:t>
            </a:fld>
            <a:endParaRPr lang="zh-TW" alt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6A657A-555A-4428-B6A3-056E8493B6A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33C5-3FCB-4753-BC16-7EE2087A05F7}" type="datetimeFigureOut">
              <a:rPr lang="zh-TW" altLang="en-US" smtClean="0"/>
              <a:t>2019/11/13</a:t>
            </a:fld>
            <a:endParaRPr lang="zh-TW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6A657A-555A-4428-B6A3-056E8493B6A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33C5-3FCB-4753-BC16-7EE2087A05F7}" type="datetimeFigureOut">
              <a:rPr lang="zh-TW" altLang="en-US" smtClean="0"/>
              <a:t>2019/11/13</a:t>
            </a:fld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6A657A-555A-4428-B6A3-056E8493B6A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33C5-3FCB-4753-BC16-7EE2087A05F7}" type="datetimeFigureOut">
              <a:rPr lang="zh-TW" altLang="en-US" smtClean="0"/>
              <a:t>2019/11/13</a:t>
            </a:fld>
            <a:endParaRPr lang="zh-TW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6A657A-555A-4428-B6A3-056E8493B6A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33C5-3FCB-4753-BC16-7EE2087A05F7}" type="datetimeFigureOut">
              <a:rPr lang="zh-TW" altLang="en-US" smtClean="0"/>
              <a:t>2019/11/13</a:t>
            </a:fld>
            <a:endParaRPr lang="zh-TW" alt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6A657A-555A-4428-B6A3-056E8493B6A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DA1033C5-3FCB-4753-BC16-7EE2087A05F7}" type="datetimeFigureOut">
              <a:rPr lang="zh-TW" altLang="en-US" smtClean="0"/>
              <a:t>2019/11/13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6A657A-555A-4428-B6A3-056E8493B6A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ws2\AppData\Local\Microsoft\Windows\Temporary Internet Files\Content.IE5\6WWUSHCQ\shooting-star-1736416_64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36912"/>
            <a:ext cx="2302275" cy="271354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2295468" y="2204864"/>
            <a:ext cx="609295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sz="6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送給</a:t>
            </a:r>
            <a:r>
              <a:rPr lang="zh-TW" altLang="en-US" sz="6000" dirty="0">
                <a:latin typeface="標楷體" pitchFamily="65" charset="-120"/>
                <a:ea typeface="標楷體" pitchFamily="65" charset="-120"/>
              </a:rPr>
              <a:t>妹妹的彩虹</a:t>
            </a:r>
          </a:p>
        </p:txBody>
      </p:sp>
    </p:spTree>
    <p:extLst>
      <p:ext uri="{BB962C8B-B14F-4D97-AF65-F5344CB8AC3E}">
        <p14:creationId xmlns:p14="http://schemas.microsoft.com/office/powerpoint/2010/main" val="383975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899592" y="332656"/>
            <a:ext cx="7704856" cy="5860066"/>
          </a:xfrm>
        </p:spPr>
        <p:txBody>
          <a:bodyPr wrap="square" spcCol="360000" anchor="t">
            <a:spAutoFit/>
          </a:bodyPr>
          <a:lstStyle/>
          <a:p>
            <a:pPr marL="18288" indent="0" algn="ctr"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作者簡介</a:t>
            </a: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marL="18288" indent="0"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廖玉蕙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  <a:p>
            <a:pPr marL="18288" indent="0">
              <a:buNone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　　東吳大學中國文學博士，甫自國立台北教育大學語文與創作學系教授職退休，目前專事演講與寫作。曾獲中山文藝獎、吳魯芹散文獎、五四文藝獎章等。多篇作品被選入高中、國中課本及各種選集。著有：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教授別急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老花眼公主的青春花園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寫作其實並不難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古典其實並不遠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阿嬤抱抱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在碧綠的夏色裡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為什麼你不問我為什麼？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後來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純真遺落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大食人間煙火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廖玉蕙精選集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像我這樣的老師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五十歲的公主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走訪捕蝶人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》……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等四十餘冊；也曾編寫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文學盛筵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——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談閱讀教寫作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繁花盛景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——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台灣當代新文學選本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晨讀十分鐘：親情篇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等語文教材多種。</a:t>
            </a:r>
          </a:p>
        </p:txBody>
      </p:sp>
    </p:spTree>
    <p:extLst>
      <p:ext uri="{BB962C8B-B14F-4D97-AF65-F5344CB8AC3E}">
        <p14:creationId xmlns:p14="http://schemas.microsoft.com/office/powerpoint/2010/main" val="3362127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548680"/>
            <a:ext cx="7474024" cy="5616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送給妹妹的彩紅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這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本滿溢溫韾的成長記事簿，不光是笑淚交織，更啟發父母、祖父母如何去教導兒孫，在生活中體悟大道理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。深入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小小孩的內心世界，處理困惑與失落的議題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；並藉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由親子共讀與說故事的互動，發現養育時須蹲下身子，站成跟孩子一樣的高度。每篇故事讓忙碌的父母讀來沒有壓力，卻不時點出現代人面臨的教育難處，讓孩子練習說再見、克服分離焦慮，也能勇敢與生老病死直面相對。</a:t>
            </a:r>
          </a:p>
        </p:txBody>
      </p:sp>
    </p:spTree>
    <p:extLst>
      <p:ext uri="{BB962C8B-B14F-4D97-AF65-F5344CB8AC3E}">
        <p14:creationId xmlns:p14="http://schemas.microsoft.com/office/powerpoint/2010/main" val="30295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620688"/>
            <a:ext cx="7488832" cy="5688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送給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妹妹的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彩虹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裡，作者書寫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兩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個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孫女之成長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。文風真摰、詼諧、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逗趣，是位擅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寫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親情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作家，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一路從丈夫、兒女寫至孫女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，筆下滿溢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著愛和溫馨。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5053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685801"/>
            <a:ext cx="7474024" cy="58395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  作品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中不難發現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，其書寫的散文，文筆自然流暢，情感動人；文字修辭多樣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，有著獨特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巧思，和親人間的生活經歷，在作者的妙筆下變得生動有趣。 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031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685801"/>
            <a:ext cx="7330008" cy="51914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   於書中可發現作者常用對白敘事方式，運用人物間的對白，突顯人物性格，作者也常在自己的作品中呈現出自己對親人的內心獨白，現出內心與親人之對話。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4611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685801"/>
            <a:ext cx="7546032" cy="5479503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   作者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藉由親情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書寫對自我的生命內省，創作歷程扣緊自己的生命經歷。始終書寫人性層面之光釆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，秉持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者對世間深情期待，寫出動人地筆下世界。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832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1" r="14676"/>
          <a:stretch/>
        </p:blipFill>
        <p:spPr>
          <a:xfrm>
            <a:off x="539552" y="1844824"/>
            <a:ext cx="2386361" cy="3314700"/>
          </a:xfrm>
        </p:spPr>
      </p:pic>
      <p:sp>
        <p:nvSpPr>
          <p:cNvPr id="3" name="文字方塊 2"/>
          <p:cNvSpPr txBox="1"/>
          <p:nvPr/>
        </p:nvSpPr>
        <p:spPr>
          <a:xfrm>
            <a:off x="4355976" y="4653136"/>
            <a:ext cx="1296144" cy="1569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索書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號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855</a:t>
            </a:r>
          </a:p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001411</a:t>
            </a:r>
          </a:p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029269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779912" y="1484784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滿溢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愛的篇章</a:t>
            </a:r>
          </a:p>
        </p:txBody>
      </p:sp>
    </p:spTree>
    <p:extLst>
      <p:ext uri="{BB962C8B-B14F-4D97-AF65-F5344CB8AC3E}">
        <p14:creationId xmlns:p14="http://schemas.microsoft.com/office/powerpoint/2010/main" val="2782209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自然力">
  <a:themeElements>
    <a:clrScheme name="自然力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自然力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自然力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1540</TotalTime>
  <Words>323</Words>
  <Application>Microsoft Office PowerPoint</Application>
  <PresentationFormat>如螢幕大小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自然力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送給妹妹的彩虹</dc:title>
  <dc:creator>User</dc:creator>
  <cp:lastModifiedBy>User</cp:lastModifiedBy>
  <cp:revision>42</cp:revision>
  <dcterms:created xsi:type="dcterms:W3CDTF">2019-11-01T05:49:02Z</dcterms:created>
  <dcterms:modified xsi:type="dcterms:W3CDTF">2019-11-13T07:35:38Z</dcterms:modified>
</cp:coreProperties>
</file>