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6" r:id="rId3"/>
    <p:sldId id="257" r:id="rId4"/>
    <p:sldId id="261" r:id="rId5"/>
    <p:sldId id="259" r:id="rId6"/>
    <p:sldId id="258" r:id="rId7"/>
    <p:sldId id="262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9" autoAdjust="0"/>
  </p:normalViewPr>
  <p:slideViewPr>
    <p:cSldViewPr>
      <p:cViewPr>
        <p:scale>
          <a:sx n="93" d="100"/>
          <a:sy n="93" d="100"/>
        </p:scale>
        <p:origin x="-5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5" name="副標題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1" name="日期版面配置區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366FDE8-2095-49D3-801F-4A31CDB9C97A}" type="datetimeFigureOut">
              <a:rPr lang="zh-TW" altLang="en-US" smtClean="0"/>
              <a:t>2019/4/9</a:t>
            </a:fld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B8A14BA-4C33-4C16-94B8-62E8BB6499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6FDE8-2095-49D3-801F-4A31CDB9C97A}" type="datetimeFigureOut">
              <a:rPr lang="zh-TW" altLang="en-US" smtClean="0"/>
              <a:t>2019/4/9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A14BA-4C33-4C16-94B8-62E8BB6499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366FDE8-2095-49D3-801F-4A31CDB9C97A}" type="datetimeFigureOut">
              <a:rPr lang="zh-TW" altLang="en-US" smtClean="0"/>
              <a:t>2019/4/9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8A14BA-4C33-4C16-94B8-62E8BB6499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6FDE8-2095-49D3-801F-4A31CDB9C97A}" type="datetimeFigureOut">
              <a:rPr lang="zh-TW" altLang="en-US" smtClean="0"/>
              <a:t>2019/4/9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A14BA-4C33-4C16-94B8-62E8BB6499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66FDE8-2095-49D3-801F-4A31CDB9C97A}" type="datetimeFigureOut">
              <a:rPr lang="zh-TW" altLang="en-US" smtClean="0"/>
              <a:t>2019/4/9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B8A14BA-4C33-4C16-94B8-62E8BB6499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6FDE8-2095-49D3-801F-4A31CDB9C97A}" type="datetimeFigureOut">
              <a:rPr lang="zh-TW" altLang="en-US" smtClean="0"/>
              <a:t>2019/4/9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A14BA-4C33-4C16-94B8-62E8BB6499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6FDE8-2095-49D3-801F-4A31CDB9C97A}" type="datetimeFigureOut">
              <a:rPr lang="zh-TW" altLang="en-US" smtClean="0"/>
              <a:t>2019/4/9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A14BA-4C33-4C16-94B8-62E8BB6499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6FDE8-2095-49D3-801F-4A31CDB9C97A}" type="datetimeFigureOut">
              <a:rPr lang="zh-TW" altLang="en-US" smtClean="0"/>
              <a:t>2019/4/9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A14BA-4C33-4C16-94B8-62E8BB6499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66FDE8-2095-49D3-801F-4A31CDB9C97A}" type="datetimeFigureOut">
              <a:rPr lang="zh-TW" altLang="en-US" smtClean="0"/>
              <a:t>2019/4/9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A14BA-4C33-4C16-94B8-62E8BB6499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6FDE8-2095-49D3-801F-4A31CDB9C97A}" type="datetimeFigureOut">
              <a:rPr lang="zh-TW" altLang="en-US" smtClean="0"/>
              <a:t>2019/4/9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A14BA-4C33-4C16-94B8-62E8BB6499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6FDE8-2095-49D3-801F-4A31CDB9C97A}" type="datetimeFigureOut">
              <a:rPr lang="zh-TW" altLang="en-US" smtClean="0"/>
              <a:t>2019/4/9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A14BA-4C33-4C16-94B8-62E8BB64990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圖片版面配置區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標題版面配置區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1" name="文字版面配置區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7" name="日期版面配置區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366FDE8-2095-49D3-801F-4A31CDB9C97A}" type="datetimeFigureOut">
              <a:rPr lang="zh-TW" altLang="en-US" smtClean="0"/>
              <a:t>2019/4/9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B8A14BA-4C33-4C16-94B8-62E8BB6499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>
          <a:xfrm>
            <a:off x="467544" y="1447800"/>
            <a:ext cx="8305800" cy="19812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35731604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20" r="14290" b="-45"/>
          <a:stretch/>
        </p:blipFill>
        <p:spPr>
          <a:xfrm>
            <a:off x="323528" y="2492896"/>
            <a:ext cx="2363057" cy="3316189"/>
          </a:xfrm>
        </p:spPr>
      </p:pic>
      <p:sp>
        <p:nvSpPr>
          <p:cNvPr id="5" name="文字方塊 4"/>
          <p:cNvSpPr txBox="1"/>
          <p:nvPr/>
        </p:nvSpPr>
        <p:spPr>
          <a:xfrm>
            <a:off x="3707904" y="2348880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絶響的人生樂曲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139952" y="3933056"/>
            <a:ext cx="1440160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索書號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861.57</a:t>
            </a: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6067</a:t>
            </a: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030393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044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蜜蜂與遠雷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71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03848" y="188640"/>
            <a:ext cx="2448272" cy="720080"/>
          </a:xfrm>
        </p:spPr>
        <p:txBody>
          <a:bodyPr>
            <a:normAutofit fontScale="90000"/>
          </a:bodyPr>
          <a:lstStyle/>
          <a:p>
            <a:pPr algn="r"/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作者簡介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908720"/>
            <a:ext cx="7920880" cy="5217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dirty="0" smtClean="0">
                <a:latin typeface="Adobe 楷体 Std R" pitchFamily="18" charset="-128"/>
                <a:ea typeface="Adobe 楷体 Std R" pitchFamily="18" charset="-128"/>
              </a:rPr>
              <a:t>恩田陸小姐</a:t>
            </a:r>
          </a:p>
          <a:p>
            <a:pPr marL="0" indent="0">
              <a:buNone/>
            </a:pPr>
            <a:r>
              <a:rPr lang="zh-TW" altLang="en-US" sz="2000" dirty="0" smtClean="0">
                <a:latin typeface="Adobe 楷体 Std R" pitchFamily="18" charset="-128"/>
                <a:ea typeface="Adobe 楷体 Std R" pitchFamily="18" charset="-128"/>
              </a:rPr>
              <a:t>　</a:t>
            </a:r>
            <a:r>
              <a:rPr lang="zh-TW" altLang="en-US" sz="2800" dirty="0" smtClean="0">
                <a:latin typeface="Adobe 楷体 Std R" pitchFamily="18" charset="-128"/>
                <a:ea typeface="Adobe 楷体 Std R" pitchFamily="18" charset="-128"/>
              </a:rPr>
              <a:t>　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出生於宮城縣仙台市，畢業於早稻田大學，有「懷舊的魔術師」「被故事之神眷顧的小女兒」等稱號，也是日本少數同時具備文學性與市場性的作家。</a:t>
            </a:r>
          </a:p>
          <a:p>
            <a:pPr marL="0" indent="0"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　擅長描寫鄉愁，作品類型也十分廣泛，涵蓋科幻、懸疑、冒險、恐怖、青春和音樂小說等範疇。目前已出版近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60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部作品，其中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夜間遠足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獲得第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屆吉川英治文學新人獎和第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屆本屋大賞第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名、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中庭發生的事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獲得第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屆山本周五郎獎，而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蜜蜂與遠雷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一書更在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2017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年同獲第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156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屆直木賞和第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屆本屋大賞第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名，是史上第一部同獲兩項文壇大獎的小說。恩田陸也以本書成為史上第一位兩次奪下本屋大賞第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名的作家。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900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作者簡介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由於父親喜歡古典音樂，家中收藏許多唱片，又因童年時經常搬家，書和音樂便成了她的生活良伴，即使到現在，她仍說自己「最喜歡的就是欣賞鋼琴演奏」。大學時期加入早稻田大學的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High Society Orchestra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，演奏中音薩克斯風。</a:t>
            </a:r>
          </a:p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　大學畢業後雖然在一般公司上班，但後來因過勞而住院。出院後除了工作，也開始創作小說。出道作為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1992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年出版的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第六個小夜子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，並自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1997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年起成為專職作家。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454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Adobe 楷体 Std R" pitchFamily="18" charset="-128"/>
                <a:ea typeface="Adobe 楷体 Std R" pitchFamily="18" charset="-128"/>
              </a:rPr>
              <a:t>  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蜜蜂與遠雷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以古典音樂賽為主軸，描寫賽者四人的人生。本書作者有深厚的音樂素養及多年的資料收集，完成讓人驚嘆巨作。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932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9416"/>
            <a:ext cx="7355160" cy="48463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蜜蜂與遠雷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是作者恩田陸花了十二年構思，多次親臨濱松國際鋼琴大賽取材結集而成的作品。從小習琴，熱愛古典音樂的她，以一場國際鋼琴大賽為主軸，以四位主角面對音樂的熱情、迷惘與感動，並穿插其他參賽者、評審等各種人物的心情與觀點，交織成這部作品；讓讀者隨著賽程進行，體驗一場精采的音樂盛宴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533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Adobe 楷体 Std R" pitchFamily="18" charset="-128"/>
                <a:ea typeface="Adobe 楷体 Std R" pitchFamily="18" charset="-128"/>
              </a:rPr>
              <a:t>       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四個不同背景、身世各有不足的琴手，因一場琴賽相識，共同競爭，縱然沒有顯赫身家，但各個人的天分無法被埋沒，因一場賽事讓四人被看見，也是他們的人生的轉捩點。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590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蜜蜂與遠雷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一書，作者沒讓故事只在天才間的音樂交流，而是安排他們反思「音樂對於自己是什麼」、「想看到什麼樣的音樂風景」，讓他們的相遇，彼此惺惺相惜及互相影響並成長，如此正向的鋪陳是本書吸引人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處。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317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 本書作者用精簡筆法，將古典音樂知識融於故事中，讓故事不因音樂賽而生硬，且讓本書成了「命運掌握在己手」之最佳詮釋。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828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華麗">
  <a:themeElements>
    <a:clrScheme name="華麗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華麗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華麗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1181</TotalTime>
  <Words>394</Words>
  <Application>Microsoft Office PowerPoint</Application>
  <PresentationFormat>如螢幕大小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華麗</vt:lpstr>
      <vt:lpstr>PowerPoint 簡報</vt:lpstr>
      <vt:lpstr>蜜蜂與遠雷</vt:lpstr>
      <vt:lpstr>作者簡介</vt:lpstr>
      <vt:lpstr>作者簡介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46</cp:revision>
  <dcterms:created xsi:type="dcterms:W3CDTF">2019-03-26T05:59:41Z</dcterms:created>
  <dcterms:modified xsi:type="dcterms:W3CDTF">2019-04-09T02:46:29Z</dcterms:modified>
</cp:coreProperties>
</file>