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6" r:id="rId3"/>
    <p:sldId id="264" r:id="rId4"/>
    <p:sldId id="265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22FAE5-4B0F-47E0-A4A3-64BE4C9BF09F}" type="datetimeFigureOut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EB3C69-0D3D-47FD-BBF5-BFE59F7FA17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03885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/>
              <a:t>邊城</a:t>
            </a:r>
            <a:endParaRPr lang="zh-TW" altLang="en-US" sz="8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1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0"/>
            <a:ext cx="889248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400" b="1" dirty="0" smtClean="0"/>
          </a:p>
          <a:p>
            <a:pPr algn="ctr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作者簡介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沈從文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r>
              <a:rPr lang="zh-TW" altLang="en-US" sz="2400" dirty="0" smtClean="0"/>
              <a:t>　　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紐約時報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稱沈從文為中國文學與獨立思想的桂冠人物，是與威廉福克納、契訶夫並列的作家。若要從沈從文的作品中挑第一本來讀，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邊城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就是不容錯過的代表作，在質樸的文字中，散發出對土地的關愛與人情之美，是好看又極具藝術性的文學經典。</a:t>
            </a:r>
            <a:br>
              <a:rPr lang="zh-TW" altLang="en-US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　沈從文自小在湘西鄉間長大，悠遊在自然之中，啟發他對生活的觀察與底層人民生活的關心。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1923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年，他到北京大學旁聽，同時嘗試寫作，陸續發表散文及小說作品，與當時文人徐志摩、魯迅等人齊名。他曾被認為是中國最有機會獲得諾貝爾文學獎的候選人，在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1950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年代之後，因為政治情勢的變化，被迫無法進行文學創作，只能將重心移轉到教職與文物研究。　　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31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548680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邊城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故事情節十分簡單：湘西邊境小城茶峒一里外溪邊住著一戶人家，家中只有整日擺渡的老船夫和他十五歲的外孫女翠翠相依為命。茶峒城裡有一個掌水碼頭的船總順順，生有兩個好兒子，大老天保和二老儺送。兄弟倆同時愛上了翠翠，翠翠卻傾心於二老，大老失望之餘駕船離家，不幸失事淹死。順順和二老因此事跟老船夫有了誤會，順順決定為二老娶一戶有錢人家的女兒，二老雖仍愛著翠翠，卻因哥哥的死心裡蒙上陰影，於是負氣出走。老船夫發覺此事弄巧成拙，心中煩悶，一個雷雨的夜晚，猝然而死，留下翠翠孤伶伶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個人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……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63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    </a:t>
            </a:r>
            <a:r>
              <a:rPr lang="zh-TW" altLang="zh-TW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《</a:t>
            </a:r>
            <a:r>
              <a:rPr lang="zh-TW" altLang="zh-TW" sz="2800" kern="100" dirty="0">
                <a:latin typeface="標楷體" pitchFamily="65" charset="-120"/>
                <a:ea typeface="標楷體" pitchFamily="65" charset="-120"/>
                <a:cs typeface="Times New Roman"/>
              </a:rPr>
              <a:t>邊城</a:t>
            </a:r>
            <a:r>
              <a:rPr lang="zh-TW" altLang="zh-TW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》清麗</a:t>
            </a:r>
            <a:r>
              <a:rPr lang="zh-TW" altLang="zh-TW" sz="2800" kern="100" dirty="0">
                <a:latin typeface="標楷體" pitchFamily="65" charset="-120"/>
                <a:ea typeface="標楷體" pitchFamily="65" charset="-120"/>
                <a:cs typeface="Times New Roman"/>
              </a:rPr>
              <a:t>雋永的文字、</a:t>
            </a:r>
            <a:r>
              <a:rPr lang="zh-TW" altLang="zh-TW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蘊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  <a:cs typeface="Times New Roman"/>
              </a:rPr>
              <a:t>藏</a:t>
            </a:r>
            <a:r>
              <a:rPr lang="zh-TW" altLang="zh-TW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內斂</a:t>
            </a:r>
            <a:r>
              <a:rPr lang="zh-TW" altLang="zh-TW" sz="2800" kern="100" dirty="0">
                <a:latin typeface="標楷體" pitchFamily="65" charset="-120"/>
                <a:ea typeface="標楷體" pitchFamily="65" charset="-120"/>
                <a:cs typeface="Times New Roman"/>
              </a:rPr>
              <a:t>的情感、湘西</a:t>
            </a:r>
            <a:r>
              <a:rPr lang="zh-TW" altLang="zh-TW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風土及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鄉</a:t>
            </a:r>
            <a:r>
              <a:rPr lang="zh-TW" altLang="zh-TW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村</a:t>
            </a:r>
            <a:r>
              <a:rPr lang="zh-TW" altLang="zh-TW" sz="2800" kern="100" dirty="0">
                <a:latin typeface="標楷體" pitchFamily="65" charset="-120"/>
                <a:ea typeface="標楷體" pitchFamily="65" charset="-120"/>
                <a:cs typeface="Times New Roman"/>
              </a:rPr>
              <a:t>人物的形象，深植人心。歷經大半個世紀，這部作品躍登華人現代小說的</a:t>
            </a:r>
            <a:r>
              <a:rPr lang="zh-TW" altLang="zh-TW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頂峰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。</a:t>
            </a:r>
            <a:endParaRPr lang="en-US" altLang="zh-TW" sz="2800" kern="100" dirty="0" smtClean="0"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此作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沈從文中長篇小說作品中，最能代表他獨特的人生觀和藝術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風格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4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故事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的每個角色，包括那隻黃狗，無一不是心地善良、純潔，溫柔而體貼，呈現出健康自然的人性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。除了老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船夫和翠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翠外，船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總順順、大老、二老、楊馬兵，乃至過往的旅客、市集的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生意人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，各個都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顯得淳厚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可愛。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168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0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  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邊城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描寫邊地小兒女的愛情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故事。難能可貴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者，是作品內涵由個人的離合悲歡反映時代的盛衰明暗，推小我而及於大我，這是該作晉身一流小說之林，沈從文成為偉大文學家的原因之一。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作者透過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邊城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所呈現的美學藝術，仍在一代代人心中散發永恆的光輝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0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   </a:t>
            </a:r>
            <a:r>
              <a:rPr lang="zh-TW" altLang="en-US" sz="30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 </a:t>
            </a:r>
            <a:r>
              <a:rPr lang="zh-TW" altLang="en-US" sz="30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於其</a:t>
            </a:r>
            <a:r>
              <a:rPr lang="zh-TW" altLang="zh-TW" sz="30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筆下</a:t>
            </a:r>
            <a:r>
              <a:rPr lang="zh-TW" altLang="zh-TW" sz="3000" kern="100" dirty="0">
                <a:latin typeface="標楷體" pitchFamily="65" charset="-120"/>
                <a:ea typeface="標楷體" pitchFamily="65" charset="-120"/>
                <a:cs typeface="Times New Roman"/>
              </a:rPr>
              <a:t>奇幻的邊域風光，</a:t>
            </a:r>
            <a:r>
              <a:rPr lang="zh-TW" altLang="zh-TW" sz="30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品</a:t>
            </a:r>
            <a:r>
              <a:rPr lang="zh-TW" altLang="en-US" sz="3000" kern="100" dirty="0">
                <a:latin typeface="標楷體" pitchFamily="65" charset="-120"/>
                <a:ea typeface="標楷體" pitchFamily="65" charset="-120"/>
                <a:cs typeface="Times New Roman"/>
              </a:rPr>
              <a:t>讀</a:t>
            </a:r>
            <a:r>
              <a:rPr lang="zh-TW" altLang="zh-TW" sz="30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書</a:t>
            </a:r>
            <a:r>
              <a:rPr lang="zh-TW" altLang="zh-TW" sz="3000" kern="100" dirty="0">
                <a:latin typeface="標楷體" pitchFamily="65" charset="-120"/>
                <a:ea typeface="標楷體" pitchFamily="65" charset="-120"/>
                <a:cs typeface="Times New Roman"/>
              </a:rPr>
              <a:t>中人物的純樸善良</a:t>
            </a:r>
            <a:r>
              <a:rPr lang="zh-TW" altLang="zh-TW" sz="30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，回歸生命真善美。</a:t>
            </a:r>
            <a:endParaRPr lang="en-US" altLang="zh-TW" sz="3000" kern="100" dirty="0">
              <a:latin typeface="標楷體" pitchFamily="65" charset="-120"/>
              <a:ea typeface="標楷體" pitchFamily="65" charset="-120"/>
              <a:cs typeface="Times New Roman"/>
            </a:endParaRPr>
          </a:p>
          <a:p>
            <a:pPr marL="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000" dirty="0">
                <a:latin typeface="標楷體" pitchFamily="65" charset="-120"/>
                <a:ea typeface="標楷體" pitchFamily="65" charset="-120"/>
              </a:rPr>
            </a:b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130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0" r="13330"/>
          <a:stretch/>
        </p:blipFill>
        <p:spPr>
          <a:xfrm>
            <a:off x="539552" y="2348880"/>
            <a:ext cx="2430967" cy="3314700"/>
          </a:xfrm>
        </p:spPr>
      </p:pic>
      <p:sp>
        <p:nvSpPr>
          <p:cNvPr id="5" name="文字方塊 4"/>
          <p:cNvSpPr txBox="1"/>
          <p:nvPr/>
        </p:nvSpPr>
        <p:spPr>
          <a:xfrm>
            <a:off x="4211960" y="278092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土地關愛和人情之美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355976" y="4293096"/>
            <a:ext cx="122413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857.7</a:t>
            </a:r>
          </a:p>
          <a:p>
            <a:r>
              <a:rPr lang="en-US" altLang="zh-TW" dirty="0" smtClean="0"/>
              <a:t>3420</a:t>
            </a:r>
          </a:p>
          <a:p>
            <a:r>
              <a:rPr lang="en-US" altLang="zh-TW" dirty="0" smtClean="0"/>
              <a:t>029547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71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802</TotalTime>
  <Words>424</Words>
  <Application>Microsoft Office PowerPoint</Application>
  <PresentationFormat>如螢幕大小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PowerPoint 簡報</vt:lpstr>
      <vt:lpstr>邊城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邊城</dc:title>
  <dc:creator>User</dc:creator>
  <cp:lastModifiedBy>User</cp:lastModifiedBy>
  <cp:revision>33</cp:revision>
  <dcterms:created xsi:type="dcterms:W3CDTF">2017-12-11T07:49:20Z</dcterms:created>
  <dcterms:modified xsi:type="dcterms:W3CDTF">2018-01-04T03:15:22Z</dcterms:modified>
</cp:coreProperties>
</file>