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AA1D-4F02-4B29-B0B2-7A252FA838EC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E1FC-EE86-4524-B511-F5F2CFD03C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42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BE1FC-EE86-4524-B511-F5F2CFD03C6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80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21352E5-B343-4527-AECE-7091A9B18E8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9A171F1-805C-4F12-82B7-4A8DECE53087}" type="datetimeFigureOut">
              <a:rPr lang="zh-TW" altLang="en-US" smtClean="0"/>
              <a:t>2017/12/6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92904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好潮的夢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快意慢活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幽夢影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14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作者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55597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zh-TW" altLang="en-US" sz="1800" i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張曼娟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，搭乘嬰兒潮末班車抵達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marL="114300" indent="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　在那個閱讀的年代，她自給自足的用文字充盈了靈魂，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滋養了雙眼。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「其實我什麼事都做不好，只會說故事。」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她沉迷於講故事，許多人著迷於她的故事。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二十一世紀初始，在麥田出版的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藏詩卷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系列，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十幾年來，引領為數眾多的讀者瞬間穿越。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這次在穿越古今的月台上，她選擇了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專車，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與風格獨特的古人張潮和他的朋友們，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一路笑談，賞玩世界。</a:t>
            </a:r>
          </a:p>
          <a:p>
            <a:pPr marL="114300" indent="0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著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有：</a:t>
            </a:r>
          </a:p>
          <a:p>
            <a:pPr marL="114300" indent="0">
              <a:buNone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愛情，詩流域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時光詞場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人間好時節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3126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000"/>
                            </p:stCondLst>
                            <p:childTnLst>
                              <p:par>
                                <p:cTn id="9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作者再度以專業的中國古典文學素養與視野，超越時空，結合她的生命旅程與生活體悟，重新詮釋張潮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的精髓，引領讀者進入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深刻的意蘊內涵，以間接獲得張潮的智慧啟發。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991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是清代文學家張潮的隨筆格言小品文集。這是一本思想開闊、眼光獨到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，從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平淡無奇中發掘細微之美的書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，囊括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修身養性、為人處世、風花雪月、山水園林、讀書論文、世態人情等，內容豐富，行文灑脫輕妙。林語堂大為讚許，並英譯此書到西方。</a:t>
            </a:r>
          </a:p>
        </p:txBody>
      </p:sp>
    </p:spTree>
    <p:extLst>
      <p:ext uri="{BB962C8B-B14F-4D97-AF65-F5344CB8AC3E}">
        <p14:creationId xmlns:p14="http://schemas.microsoft.com/office/powerpoint/2010/main" val="317661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作者張潮用簡短精練的文字，帶領我們去看這個真實的世界，經他闡述，日常的花月蝴蝶、流泉山水都是吸引目光的景緻，令人驚歎，我們生活的世界原來這麼美。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63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 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好潮的夢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是張女士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讀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後所作，古書今解，一篇篇小品文是作者對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之理解。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張女士古典文學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底蘊厚實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經她詮譯，別具風雅。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630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zh-TW" altLang="en-US" sz="3600" dirty="0" smtClean="0"/>
              <a:t>   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閱讀古典，能與生活產生共鳴，令日常有了新意。雖說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幽夢影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不是家喻戶曉之作，但它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對世道人心有很深的思索及清明反省。並有古者張潮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精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粹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生命智慧。</a:t>
            </a:r>
          </a:p>
        </p:txBody>
      </p:sp>
    </p:spTree>
    <p:extLst>
      <p:ext uri="{BB962C8B-B14F-4D97-AF65-F5344CB8AC3E}">
        <p14:creationId xmlns:p14="http://schemas.microsoft.com/office/powerpoint/2010/main" val="242218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3" r="14340"/>
          <a:stretch/>
        </p:blipFill>
        <p:spPr>
          <a:xfrm>
            <a:off x="755576" y="2204864"/>
            <a:ext cx="2375209" cy="3314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文字方塊 2"/>
          <p:cNvSpPr txBox="1"/>
          <p:nvPr/>
        </p:nvSpPr>
        <p:spPr>
          <a:xfrm>
            <a:off x="4067944" y="256490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幽夢影的神性與人性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4211960" y="4221088"/>
            <a:ext cx="18722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855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1164-5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027506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608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1306</TotalTime>
  <Words>336</Words>
  <Application>Microsoft Office PowerPoint</Application>
  <PresentationFormat>如螢幕大小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相鄰</vt:lpstr>
      <vt:lpstr>PowerPoint 簡報</vt:lpstr>
      <vt:lpstr>好潮的夢</vt:lpstr>
      <vt:lpstr>作者簡介</vt:lpstr>
      <vt:lpstr>PowerPoint 簡報</vt:lpstr>
      <vt:lpstr>關於《幽夢影》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40</cp:revision>
  <dcterms:created xsi:type="dcterms:W3CDTF">2017-11-23T06:30:46Z</dcterms:created>
  <dcterms:modified xsi:type="dcterms:W3CDTF">2017-12-06T05:48:05Z</dcterms:modified>
</cp:coreProperties>
</file>