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62" r:id="rId4"/>
    <p:sldId id="257" r:id="rId5"/>
    <p:sldId id="258" r:id="rId6"/>
    <p:sldId id="259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61B72-AC8B-4447-9ADB-770431D098E9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61731-CCDC-4181-96E2-1B6F2272F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889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61731-CCDC-4181-96E2-1B6F2272F64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4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B45F47-1867-4D83-BAA8-FA8687AECD78}" type="datetimeFigureOut">
              <a:rPr lang="zh-TW" altLang="en-US" smtClean="0"/>
              <a:t>2020/6/19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2D791A8-B672-44BE-8C2C-46FAD4FB75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1338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種地書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115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蔡珠兒</a:t>
            </a:r>
          </a:p>
          <a:p>
            <a:pPr marL="0" indent="0">
              <a:buNone/>
            </a:pPr>
            <a:r>
              <a:rPr lang="zh-TW" altLang="en-US" dirty="0" smtClean="0"/>
              <a:t>         台灣</a:t>
            </a:r>
            <a:r>
              <a:rPr lang="zh-TW" altLang="en-US" dirty="0"/>
              <a:t>南投人，在台北長大。台大中文系後擔任記者多年，</a:t>
            </a:r>
            <a:r>
              <a:rPr lang="en-US" altLang="zh-TW" dirty="0"/>
              <a:t>1990</a:t>
            </a:r>
            <a:r>
              <a:rPr lang="zh-TW" altLang="en-US" dirty="0"/>
              <a:t>年代赴英國伯明罕大學，攻讀文化研究。現旅居香港，晴耕雨讀，弄廚下鏟。凝情鑄字，風格自成。曾獲第二十屆吳魯芹散文獎，並為兩岸三地所矚目。著有</a:t>
            </a:r>
            <a:r>
              <a:rPr lang="en-US" altLang="zh-TW" dirty="0"/>
              <a:t>《</a:t>
            </a:r>
            <a:r>
              <a:rPr lang="zh-TW" altLang="en-US" dirty="0"/>
              <a:t>花叢腹語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南方絳雪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雲吞城市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紅燜廚娘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饕餮書</a:t>
            </a:r>
            <a:r>
              <a:rPr lang="en-US" altLang="zh-TW" dirty="0"/>
              <a:t>》</a:t>
            </a:r>
            <a:r>
              <a:rPr lang="zh-TW" altLang="en-US" dirty="0"/>
              <a:t>等散文集。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作者簡介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109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本</a:t>
            </a:r>
            <a:r>
              <a:rPr lang="zh-TW" altLang="en-US" sz="3200" dirty="0"/>
              <a:t>書</a:t>
            </a:r>
            <a:r>
              <a:rPr lang="zh-TW" altLang="en-US" sz="3200" dirty="0" smtClean="0"/>
              <a:t>不僅是</a:t>
            </a:r>
            <a:r>
              <a:rPr lang="zh-TW" altLang="en-US" sz="3200" dirty="0"/>
              <a:t>美食散文，講述食物好吃與否，其實</a:t>
            </a:r>
            <a:r>
              <a:rPr lang="zh-TW" altLang="en-US" sz="3200" dirty="0" smtClean="0"/>
              <a:t>也傳達</a:t>
            </a:r>
            <a:r>
              <a:rPr lang="zh-TW" altLang="en-US" sz="3200" dirty="0"/>
              <a:t>飲食、生活上的觀念</a:t>
            </a:r>
            <a:r>
              <a:rPr lang="zh-TW" altLang="en-US" sz="3200" dirty="0" smtClean="0"/>
              <a:t>革命，帶領</a:t>
            </a:r>
            <a:r>
              <a:rPr lang="zh-TW" altLang="en-US" sz="3200" dirty="0"/>
              <a:t>讀者觸摸空氣、土壤、陽光和水，品嚐食物養分的最真面貌，也了解在講求環保、養生的趨勢中，即使在城市生活，仍有回歸土地的可能。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73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+mn-ea"/>
              </a:rPr>
              <a:t>    作者的</a:t>
            </a:r>
            <a:r>
              <a:rPr lang="zh-TW" altLang="en-US" sz="3200" dirty="0">
                <a:latin typeface="+mn-ea"/>
              </a:rPr>
              <a:t>美食書寫，</a:t>
            </a:r>
            <a:r>
              <a:rPr lang="zh-TW" altLang="en-US" sz="3200" dirty="0" smtClean="0">
                <a:latin typeface="+mn-ea"/>
              </a:rPr>
              <a:t>有溢</a:t>
            </a:r>
            <a:r>
              <a:rPr lang="zh-TW" altLang="en-US" sz="3200" dirty="0">
                <a:latin typeface="+mn-ea"/>
              </a:rPr>
              <a:t>於紙上的色香味</a:t>
            </a:r>
            <a:r>
              <a:rPr lang="zh-TW" altLang="en-US" sz="3200" dirty="0" smtClean="0">
                <a:latin typeface="+mn-ea"/>
              </a:rPr>
              <a:t>、有歷史考究淵源</a:t>
            </a:r>
            <a:r>
              <a:rPr lang="zh-TW" altLang="en-US" sz="3200" dirty="0">
                <a:latin typeface="+mn-ea"/>
              </a:rPr>
              <a:t>、有</a:t>
            </a:r>
            <a:r>
              <a:rPr lang="zh-TW" altLang="en-US" sz="3200" dirty="0" smtClean="0">
                <a:latin typeface="+mn-ea"/>
              </a:rPr>
              <a:t>食物和人</a:t>
            </a:r>
            <a:r>
              <a:rPr lang="zh-TW" altLang="en-US" sz="3200" dirty="0">
                <a:latin typeface="+mn-ea"/>
              </a:rPr>
              <a:t>的關係，</a:t>
            </a:r>
            <a:r>
              <a:rPr lang="zh-TW" altLang="en-US" sz="3200" dirty="0" smtClean="0">
                <a:latin typeface="+mn-ea"/>
              </a:rPr>
              <a:t>更有食物</a:t>
            </a:r>
            <a:r>
              <a:rPr lang="zh-TW" altLang="en-US" sz="3200" dirty="0">
                <a:latin typeface="+mn-ea"/>
              </a:rPr>
              <a:t>的生態鏈批判，</a:t>
            </a:r>
            <a:r>
              <a:rPr lang="zh-TW" altLang="en-US" sz="3200" dirty="0" smtClean="0">
                <a:latin typeface="+mn-ea"/>
              </a:rPr>
              <a:t>這全面</a:t>
            </a:r>
            <a:r>
              <a:rPr lang="zh-TW" altLang="en-US" sz="3200" dirty="0">
                <a:latin typeface="+mn-ea"/>
              </a:rPr>
              <a:t>的食物與美味書寫</a:t>
            </a:r>
            <a:r>
              <a:rPr lang="zh-TW" altLang="en-US" sz="3200" dirty="0" smtClean="0">
                <a:latin typeface="+mn-ea"/>
              </a:rPr>
              <a:t>，造就了</a:t>
            </a:r>
            <a:r>
              <a:rPr lang="en-US" altLang="zh-TW" sz="3200" dirty="0" smtClean="0">
                <a:latin typeface="+mn-ea"/>
              </a:rPr>
              <a:t>《</a:t>
            </a:r>
            <a:r>
              <a:rPr lang="zh-TW" altLang="en-US" sz="3200" dirty="0" smtClean="0">
                <a:latin typeface="+mn-ea"/>
              </a:rPr>
              <a:t>種地書</a:t>
            </a:r>
            <a:r>
              <a:rPr lang="en-US" altLang="zh-TW" sz="3200" dirty="0" smtClean="0">
                <a:latin typeface="+mn-ea"/>
              </a:rPr>
              <a:t>》</a:t>
            </a:r>
            <a:r>
              <a:rPr lang="zh-TW" altLang="en-US" sz="3200" dirty="0" smtClean="0">
                <a:latin typeface="+mn-ea"/>
              </a:rPr>
              <a:t>之深度與廣度。</a:t>
            </a:r>
            <a:endParaRPr lang="zh-TW" altLang="en-US" sz="32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7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 種地，回歸最</a:t>
            </a:r>
            <a:r>
              <a:rPr lang="zh-TW" altLang="en-US" sz="3200" dirty="0"/>
              <a:t>根本的生活態度。種地，正為了自己收穫自己栽</a:t>
            </a:r>
            <a:r>
              <a:rPr lang="zh-TW" altLang="en-US" sz="3200" dirty="0" smtClean="0"/>
              <a:t>；生命亦同。作者分享的，正是這份惦記的美好。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71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種地書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讀</a:t>
            </a:r>
            <a:r>
              <a:rPr lang="zh-TW" altLang="en-US" sz="3200" dirty="0"/>
              <a:t>來輕快，令人</a:t>
            </a:r>
            <a:r>
              <a:rPr lang="zh-TW" altLang="en-US" sz="3200" dirty="0" smtClean="0"/>
              <a:t>愜心，</a:t>
            </a:r>
            <a:r>
              <a:rPr lang="zh-TW" altLang="en-US" sz="3200" dirty="0"/>
              <a:t>其</a:t>
            </a:r>
            <a:r>
              <a:rPr lang="zh-TW" altLang="en-US" sz="3200" dirty="0" smtClean="0"/>
              <a:t>中的關鍵在於，</a:t>
            </a:r>
            <a:r>
              <a:rPr lang="zh-TW" altLang="en-US" sz="3200" dirty="0"/>
              <a:t>她可以將行文</a:t>
            </a:r>
            <a:r>
              <a:rPr lang="zh-TW" altLang="en-US" sz="3200" dirty="0" smtClean="0"/>
              <a:t>與自身經驗，和讀者</a:t>
            </a:r>
            <a:r>
              <a:rPr lang="zh-TW" altLang="en-US" sz="3200" dirty="0"/>
              <a:t>之間的距離感拿捏</a:t>
            </a:r>
            <a:r>
              <a:rPr lang="zh-TW" altLang="en-US" sz="3200" dirty="0" smtClean="0"/>
              <a:t>得宜。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350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此書傳達了珍惜自然資源之理念，亦有物競天擇之寓意。作者於書中除了</a:t>
            </a:r>
            <a:r>
              <a:rPr lang="zh-TW" altLang="en-US" sz="3200" dirty="0"/>
              <a:t>將時令和</a:t>
            </a:r>
            <a:r>
              <a:rPr lang="zh-TW" altLang="en-US" sz="3200" dirty="0" smtClean="0"/>
              <a:t>節氣與文章結合，也</a:t>
            </a:r>
            <a:r>
              <a:rPr lang="zh-TW" altLang="en-US" sz="3200" dirty="0" smtClean="0"/>
              <a:t>與生活連成</a:t>
            </a:r>
            <a:r>
              <a:rPr lang="zh-TW" altLang="en-US" sz="3200" dirty="0" smtClean="0"/>
              <a:t>了</a:t>
            </a:r>
            <a:r>
              <a:rPr lang="zh-TW" altLang="en-US" sz="3200" dirty="0" smtClean="0"/>
              <a:t>一氣</a:t>
            </a:r>
            <a:r>
              <a:rPr lang="zh-TW" altLang="en-US" sz="3200" dirty="0" smtClean="0"/>
              <a:t>，她</a:t>
            </a:r>
            <a:r>
              <a:rPr lang="zh-TW" altLang="en-US" sz="3200" dirty="0" smtClean="0"/>
              <a:t>用</a:t>
            </a:r>
            <a:r>
              <a:rPr lang="zh-TW" altLang="en-US" sz="3200" dirty="0" smtClean="0"/>
              <a:t>文字書寫生命跡軌，曾是</a:t>
            </a:r>
            <a:r>
              <a:rPr lang="zh-TW" altLang="en-US" sz="3200" dirty="0" smtClean="0"/>
              <a:t>時間逃犯</a:t>
            </a:r>
            <a:r>
              <a:rPr lang="zh-TW" altLang="en-US" sz="3200" dirty="0" smtClean="0"/>
              <a:t>的她，如何成了怡然自得種地人。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56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2232248" cy="3202121"/>
          </a:xfrm>
        </p:spPr>
      </p:pic>
      <p:sp>
        <p:nvSpPr>
          <p:cNvPr id="2" name="文字方塊 1"/>
          <p:cNvSpPr txBox="1"/>
          <p:nvPr/>
        </p:nvSpPr>
        <p:spPr>
          <a:xfrm>
            <a:off x="3491880" y="3429000"/>
            <a:ext cx="1224136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+mn-ea"/>
              </a:rPr>
              <a:t>索書號</a:t>
            </a:r>
            <a:endParaRPr lang="en-US" altLang="zh-TW" sz="2400" dirty="0" smtClean="0">
              <a:latin typeface="+mn-ea"/>
            </a:endParaRPr>
          </a:p>
          <a:p>
            <a:r>
              <a:rPr lang="en-US" altLang="zh-TW" sz="2400" dirty="0" smtClean="0">
                <a:latin typeface="+mn-ea"/>
              </a:rPr>
              <a:t>855</a:t>
            </a:r>
          </a:p>
          <a:p>
            <a:r>
              <a:rPr lang="en-US" altLang="zh-TW" sz="2400" dirty="0" smtClean="0">
                <a:latin typeface="+mn-ea"/>
              </a:rPr>
              <a:t>4417</a:t>
            </a:r>
          </a:p>
          <a:p>
            <a:r>
              <a:rPr lang="en-US" altLang="zh-TW" sz="2400" dirty="0" smtClean="0">
                <a:latin typeface="+mn-ea"/>
              </a:rPr>
              <a:t>029714</a:t>
            </a:r>
            <a:endParaRPr lang="zh-TW" altLang="en-US" sz="2400" dirty="0">
              <a:latin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004048" y="2276873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返璞歸真自然生活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9476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800</TotalTime>
  <Words>362</Words>
  <Application>Microsoft Office PowerPoint</Application>
  <PresentationFormat>如螢幕大小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PowerPoint 簡報</vt:lpstr>
      <vt:lpstr>種地書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種地書</dc:title>
  <dc:creator>User</dc:creator>
  <cp:lastModifiedBy>User</cp:lastModifiedBy>
  <cp:revision>31</cp:revision>
  <dcterms:created xsi:type="dcterms:W3CDTF">2020-06-05T06:28:59Z</dcterms:created>
  <dcterms:modified xsi:type="dcterms:W3CDTF">2020-06-19T03:58:49Z</dcterms:modified>
</cp:coreProperties>
</file>