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56" r:id="rId3"/>
    <p:sldId id="257" r:id="rId4"/>
    <p:sldId id="260" r:id="rId5"/>
    <p:sldId id="259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ACA3E-3596-4FF9-A1E5-89D01C7ADBEB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C3034-A668-4D3C-B190-262DBE21D1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07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C3034-A668-4D3C-B190-262DBE21D1C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41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AC401A-3DF1-4861-982A-459D14DFC77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386B2B-E1B4-408C-979C-51E671DE0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06376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微塵眾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紅樓夢小人物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106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作者簡介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73427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蔣勳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福建長樂人。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1947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年生於古都西安，成長於寶島台灣。台北中國文化大學史學系、藝術研究所畢業。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1972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年負笈法國巴黎大學藝術研究所，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1976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年返台。曾任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雄獅美術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月刊主編，並先後執教於文化大學、輔仁大學及東海大學美術系，現任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聯合文學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社長。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其文筆清麗流暢，說理明白無礙，兼具感性與理性之美，有小說、散文、藝術史、美學論述作品數十種，並多次舉辦畫展，深獲各界好評。近年專事兩岸美學教育推廣，他認為：「美之於自己，就像是一種信仰一樣，而我用佈道的心情傳播對美的感動。」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著有：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天地有大美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美的覺醒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身體美學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漢字書法之美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吳哥之美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夢紅樓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九歌──諸神復活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舞動白蛇傳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、藝術解碼五書、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秘密假期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孤獨六講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生活十講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新編傳說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欲愛書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大度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多情應笑我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蒼涼的獨白書寫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寒食帖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〉》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手帖──南朝歲月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此生──肉身覺醒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新編美的曙光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張擇端 清明上河圖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少年台灣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萍水相逢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此時眾生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肉身供養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等書，以及多種有聲書。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8753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微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側重小人物書寫探究，從小人物著眼，縱觀整部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紅樓夢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脈絡。他用的完全是他自己的感受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去著墨紅樓夢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裡的所有人物，不論尊卑貴賤，角色的重要與否，他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都賦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以生命。</a:t>
            </a:r>
          </a:p>
        </p:txBody>
      </p:sp>
    </p:spTree>
    <p:extLst>
      <p:ext uri="{BB962C8B-B14F-4D97-AF65-F5344CB8AC3E}">
        <p14:creationId xmlns:p14="http://schemas.microsoft.com/office/powerpoint/2010/main" val="169797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作者的文字動人，在他眼中紅樓夢的原著曹雪芹先生對這部經典中的人物，並主角、配角之分，因有這些小人物幫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襯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紅樓夢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才能有張力。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80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作者細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讀紅樓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，著眼處並非主角，而是紅學中的小人物，品讀紅樓夢中人物串起的人生百態。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595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作者以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美學、藝術、佛學的觀點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來研讀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紅樓夢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用他自己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的觀點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詮釋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紅樓夢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的人物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，其文清新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流暢，藝術修養深厚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，細微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洞察力寫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紅樓夢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微塵眾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，如歌的道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，生動且自然。把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這本文學巨著，推到了更高的境界。</a:t>
            </a:r>
          </a:p>
        </p:txBody>
      </p:sp>
    </p:spTree>
    <p:extLst>
      <p:ext uri="{BB962C8B-B14F-4D97-AF65-F5344CB8AC3E}">
        <p14:creationId xmlns:p14="http://schemas.microsoft.com/office/powerpoint/2010/main" val="203937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        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微塵眾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是作者由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紅樓夢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人物間的互動及命運，推敲作者書寫動機和預設的結局，他認為這部經典，不僅有紅樓人物悲歡，亦有古今通透的人生智慧。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15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2896"/>
            <a:ext cx="2524125" cy="3571875"/>
          </a:xfrm>
        </p:spPr>
      </p:pic>
      <p:sp>
        <p:nvSpPr>
          <p:cNvPr id="5" name="文字方塊 4"/>
          <p:cNvSpPr txBox="1"/>
          <p:nvPr/>
        </p:nvSpPr>
        <p:spPr>
          <a:xfrm>
            <a:off x="3995936" y="4221088"/>
            <a:ext cx="1188132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/>
          </a:p>
          <a:p>
            <a:r>
              <a:rPr lang="en-US" altLang="zh-TW" dirty="0" smtClean="0"/>
              <a:t>857.49</a:t>
            </a:r>
          </a:p>
          <a:p>
            <a:r>
              <a:rPr lang="en-US" altLang="zh-TW" dirty="0" smtClean="0"/>
              <a:t>4424-1</a:t>
            </a:r>
          </a:p>
          <a:p>
            <a:r>
              <a:rPr lang="en-US" altLang="zh-TW" dirty="0" smtClean="0"/>
              <a:t>027497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419872" y="249289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紅樓人物的悲歡</a:t>
            </a:r>
          </a:p>
        </p:txBody>
      </p:sp>
    </p:spTree>
    <p:extLst>
      <p:ext uri="{BB962C8B-B14F-4D97-AF65-F5344CB8AC3E}">
        <p14:creationId xmlns:p14="http://schemas.microsoft.com/office/powerpoint/2010/main" val="293286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961</TotalTime>
  <Words>269</Words>
  <Application>Microsoft Office PowerPoint</Application>
  <PresentationFormat>如螢幕大小 (4:3)</PresentationFormat>
  <Paragraphs>17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科技</vt:lpstr>
      <vt:lpstr>PowerPoint 簡報</vt:lpstr>
      <vt:lpstr>微塵眾</vt:lpstr>
      <vt:lpstr>作者簡介</vt:lpstr>
      <vt:lpstr>PowerPoint 簡報</vt:lpstr>
      <vt:lpstr>PowerPoint 簡報</vt:lpstr>
      <vt:lpstr>PowerPoint 簡報</vt:lpstr>
      <vt:lpstr>PowerPoint 簡報</vt:lpstr>
      <vt:lpstr>          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微塵眾</dc:title>
  <dc:creator>User</dc:creator>
  <cp:lastModifiedBy>User</cp:lastModifiedBy>
  <cp:revision>29</cp:revision>
  <dcterms:created xsi:type="dcterms:W3CDTF">2020-09-09T01:27:34Z</dcterms:created>
  <dcterms:modified xsi:type="dcterms:W3CDTF">2020-09-17T02:33:59Z</dcterms:modified>
</cp:coreProperties>
</file>