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7" r:id="rId4"/>
    <p:sldId id="258" r:id="rId5"/>
    <p:sldId id="263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>
        <p:scale>
          <a:sx n="93" d="100"/>
          <a:sy n="93" d="100"/>
        </p:scale>
        <p:origin x="186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27233A0-822D-4E84-8D49-95C3C31D00E8}" type="datetimeFigureOut">
              <a:rPr lang="zh-TW" altLang="en-US" smtClean="0"/>
              <a:t>2016/10/11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D5886FD-077F-4DA3-AC55-3326FB51FA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37462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寫在課本留白處</a:t>
            </a:r>
          </a:p>
        </p:txBody>
      </p:sp>
    </p:spTree>
    <p:extLst>
      <p:ext uri="{BB962C8B-B14F-4D97-AF65-F5344CB8AC3E}">
        <p14:creationId xmlns:p14="http://schemas.microsoft.com/office/powerpoint/2010/main" val="174585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徐國能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一九七三年生於臺北市，東海大學畢業，臺灣師大文學博士，現任職於臺灣師大國文系。曾獲聯合報文學獎、時報文學獎、教育部文藝創作獎、臺灣文學獎、全國學生文學獎、全國大專學生文學獎、聯合報讀書人最佳書獎等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　　著有散文集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第九味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煮字為藥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綠櫻桃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詩人不在，去抽菸了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作者簡介    </a:t>
            </a:r>
          </a:p>
        </p:txBody>
      </p:sp>
    </p:spTree>
    <p:extLst>
      <p:ext uri="{BB962C8B-B14F-4D97-AF65-F5344CB8AC3E}">
        <p14:creationId xmlns:p14="http://schemas.microsoft.com/office/powerpoint/2010/main" val="37085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寫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在課本白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處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風格單純、清澈，特別適合孩子閱讀，然而貫穿其中對詩詞的引用和琢磨，更暗藏著豐富的文化意涵，一般讀者讀來也能覺得豐富有味。展卷之間不但能見到文學家平易近人的詩心感悟，且能通過名家帶領，重新鑑賞古詩詞中的文字與意境之美。　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78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 本書裡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的文章，不但是寫給正走過人生風雨的你我，也是寫給初識愁滋味的青少年們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      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 作者認為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從讀詩中培養譬喻的能力，是提升寫作能力的捷徑。此書旁徵博引的詩文，不拘泥於古今中外，然而古典文學佔了較大比重，只因「古典文學，無論在文字淬鍊、意象塑造或譬喻營構上，都是相當值得借鑑的，多讀古詩，極能涵養我們寫白話文的筆力，這就是古人說的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汲古潤今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之意。」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213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 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談詩歲月」告訴我們「詩心」從何而來，除了天生的稟賦，更重要的是真誠地生活著，作家從平凡事照見不凡的詩心，從林書豪的沙發想到蘇東坡的藤床，修好壞掉的老音響可比白居易燕子樓的有情，一首首雋永的唐詩宋詞，自其中悠悠浮現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9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遙遠的歌」裡把讀詩的視角拉到西方或近代，泰戈爾的詩句撞擊著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少年作者的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心，接下來的慘綠歲月中，他更在顧城的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小巷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詩中找到文字的鑰匙，開始塗鴉寫詩，「在我青澀的少年歲月裡，詩使我懂得憐憫與哀愁，而也終使我成為一個不再寂寞的人了。」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72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帶一首詩去旅行」從古典詩裡的田園寫到古情詩，從陶淵明讀到納蘭性德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，及古怪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有才情的王安石，篇篇都是易感少年朋友們的文學良伴。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22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2886075" cy="39243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707904" y="213285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詩，人生和學習的底蘊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499992" y="3429000"/>
            <a:ext cx="108012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+mn-ea"/>
              </a:rPr>
              <a:t>索書號</a:t>
            </a:r>
            <a:endParaRPr lang="en-US" altLang="zh-TW" sz="2000" dirty="0" smtClean="0">
              <a:latin typeface="+mn-ea"/>
            </a:endParaRPr>
          </a:p>
          <a:p>
            <a:r>
              <a:rPr lang="en-US" altLang="zh-TW" sz="2000" dirty="0" smtClean="0">
                <a:latin typeface="+mn-ea"/>
              </a:rPr>
              <a:t>855</a:t>
            </a:r>
          </a:p>
          <a:p>
            <a:r>
              <a:rPr lang="en-US" altLang="zh-TW" sz="2000" dirty="0" smtClean="0">
                <a:latin typeface="+mn-ea"/>
              </a:rPr>
              <a:t>2862-2</a:t>
            </a:r>
          </a:p>
          <a:p>
            <a:r>
              <a:rPr lang="en-US" altLang="zh-TW" sz="2000" dirty="0" smtClean="0">
                <a:latin typeface="+mn-ea"/>
              </a:rPr>
              <a:t>028596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4267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752</TotalTime>
  <Words>440</Words>
  <Application>Microsoft Office PowerPoint</Application>
  <PresentationFormat>如螢幕大小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宣紙</vt:lpstr>
      <vt:lpstr>PowerPoint 簡報</vt:lpstr>
      <vt:lpstr>寫在課本留白處</vt:lpstr>
      <vt:lpstr>作者簡介   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15</cp:revision>
  <dcterms:created xsi:type="dcterms:W3CDTF">2016-10-05T01:51:24Z</dcterms:created>
  <dcterms:modified xsi:type="dcterms:W3CDTF">2016-10-11T08:12:17Z</dcterms:modified>
</cp:coreProperties>
</file>