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>
        <p:scale>
          <a:sx n="64" d="100"/>
          <a:sy n="64" d="100"/>
        </p:scale>
        <p:origin x="-6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3B9-576F-4966-8BCD-9F4E61F781C8}" type="datetimeFigureOut">
              <a:rPr lang="zh-TW" altLang="en-US" smtClean="0"/>
              <a:t>2016/6/13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85E-F23D-4A5E-BB02-1ED0D07D38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3B9-576F-4966-8BCD-9F4E61F781C8}" type="datetimeFigureOut">
              <a:rPr lang="zh-TW" altLang="en-US" smtClean="0"/>
              <a:t>2016/6/13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85E-F23D-4A5E-BB02-1ED0D07D38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3B9-576F-4966-8BCD-9F4E61F781C8}" type="datetimeFigureOut">
              <a:rPr lang="zh-TW" altLang="en-US" smtClean="0"/>
              <a:t>2016/6/13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85E-F23D-4A5E-BB02-1ED0D07D38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3B9-576F-4966-8BCD-9F4E61F781C8}" type="datetimeFigureOut">
              <a:rPr lang="zh-TW" altLang="en-US" smtClean="0"/>
              <a:t>2016/6/13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85E-F23D-4A5E-BB02-1ED0D07D38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3B9-576F-4966-8BCD-9F4E61F781C8}" type="datetimeFigureOut">
              <a:rPr lang="zh-TW" altLang="en-US" smtClean="0"/>
              <a:t>2016/6/13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85E-F23D-4A5E-BB02-1ED0D07D38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3B9-576F-4966-8BCD-9F4E61F781C8}" type="datetimeFigureOut">
              <a:rPr lang="zh-TW" altLang="en-US" smtClean="0"/>
              <a:t>2016/6/13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85E-F23D-4A5E-BB02-1ED0D07D38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3B9-576F-4966-8BCD-9F4E61F781C8}" type="datetimeFigureOut">
              <a:rPr lang="zh-TW" altLang="en-US" smtClean="0"/>
              <a:t>2016/6/13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85E-F23D-4A5E-BB02-1ED0D07D386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3B9-576F-4966-8BCD-9F4E61F781C8}" type="datetimeFigureOut">
              <a:rPr lang="zh-TW" altLang="en-US" smtClean="0"/>
              <a:t>2016/6/13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85E-F23D-4A5E-BB02-1ED0D07D38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3B9-576F-4966-8BCD-9F4E61F781C8}" type="datetimeFigureOut">
              <a:rPr lang="zh-TW" altLang="en-US" smtClean="0"/>
              <a:t>2016/6/13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85E-F23D-4A5E-BB02-1ED0D07D38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3B9-576F-4966-8BCD-9F4E61F781C8}" type="datetimeFigureOut">
              <a:rPr lang="zh-TW" altLang="en-US" smtClean="0"/>
              <a:t>2016/6/13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85E-F23D-4A5E-BB02-1ED0D07D38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63B9-576F-4966-8BCD-9F4E61F781C8}" type="datetimeFigureOut">
              <a:rPr lang="zh-TW" altLang="en-US" smtClean="0"/>
              <a:t>2016/6/13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85E-F23D-4A5E-BB02-1ED0D07D38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63B9-576F-4966-8BCD-9F4E61F781C8}" type="datetimeFigureOut">
              <a:rPr lang="zh-TW" altLang="en-US" smtClean="0"/>
              <a:t>2016/6/13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E485E-F23D-4A5E-BB02-1ED0D07D38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3478162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小兒子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658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作者簡介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駱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以軍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0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父親及小說家角色間工作生活，牡羊座，亦為家中的「小兒子」，有一哥哥一姊姊，寄居於台北市，育有二子，一內向害羞一天不怕地不怕，養有三狗，一名雷震子一名端硯一名牡丹，妻子美麗嫻雅於學院服務。</a:t>
            </a:r>
            <a:br>
              <a:rPr lang="zh-TW" altLang="en-US" sz="24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文化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大學中文系文藝創作組、國立藝術學院戲劇研究所畢業。曾獲第三屆紅樓夢獎世界華文長篇小說首獎、台灣文學獎長篇小說金典獎、時報文學獎短篇小說首獎、聯合文學小說新人獎推薦獎、台北文學獎等。著有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棄的故事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臉之書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經濟大蕭條時期的夢遊街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西夏旅館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我愛羅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我未來次子關於我的回憶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降生十二星座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我們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遠方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遣悲懷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月球姓氏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第三個舞者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妻夢狗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我們自夜闇的酒館離開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紅字團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br>
              <a:rPr lang="zh-TW" altLang="en-US" sz="2400" dirty="0">
                <a:latin typeface="標楷體" pitchFamily="65" charset="-120"/>
                <a:ea typeface="標楷體" pitchFamily="65" charset="-120"/>
              </a:rPr>
            </a:b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910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      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小兒子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這本書的規則字體自成一格，他是臉書文學，簡短的文字，無限的分段，敘述著駱爸和兩名性格有極大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差異性的兒子如何相處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 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大兒子天生體質敏感，耳朵和臉很容易紅潤。小兒子則是古靈精怪，具有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成為器物專家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的潛力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59447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        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全書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分為六輯，分別是「兒子」對於兩兒子的性格特色的側寫素描；以及「我的家庭真可愛」用全家人生活片段描述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對家組成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的珍惜和依賴；而「小惡魔菇菇」是古靈精怪的小兒子耍寶，其中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又隱含純真；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「夜晚暴食暴龍」不僅有父親對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孩子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的期盼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還有父子濃厚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情感；「歐咖咖的臉書」則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是作者眼中母親的面貌；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最後的「狗大哥」，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小說家成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了愛說笑的狗大哥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，言談之中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，含有對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生命的感觸。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278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effectLst/>
              </a:rPr>
              <a:t>         </a:t>
            </a:r>
            <a:r>
              <a:rPr lang="zh-TW" altLang="en-US" dirty="0" smtClean="0">
                <a:effectLst/>
                <a:latin typeface="標楷體" pitchFamily="65" charset="-120"/>
                <a:ea typeface="標楷體" pitchFamily="65" charset="-120"/>
              </a:rPr>
              <a:t>作者於</a:t>
            </a:r>
            <a:r>
              <a:rPr lang="zh-TW" altLang="en-US" dirty="0" smtClean="0">
                <a:effectLst/>
                <a:latin typeface="標楷體" pitchFamily="65" charset="-120"/>
                <a:ea typeface="標楷體" pitchFamily="65" charset="-120"/>
              </a:rPr>
              <a:t>日常生活</a:t>
            </a:r>
            <a:r>
              <a:rPr lang="zh-TW" altLang="en-US" dirty="0" smtClean="0">
                <a:effectLst/>
                <a:latin typeface="標楷體" pitchFamily="65" charset="-120"/>
                <a:ea typeface="標楷體" pitchFamily="65" charset="-120"/>
              </a:rPr>
              <a:t>裡，帶著兩個小孩學習適應這個世界，教導他們如何思考判斷、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為人處事，</a:t>
            </a:r>
            <a:r>
              <a:rPr lang="zh-TW" altLang="en-US" dirty="0" smtClean="0">
                <a:effectLst/>
                <a:latin typeface="標楷體" pitchFamily="65" charset="-120"/>
                <a:ea typeface="標楷體" pitchFamily="65" charset="-120"/>
              </a:rPr>
              <a:t>文中透露了對兩小、對家人的關懷與擔憂，又在小孩的純淨眼神中，獲得温暖。是一本寫盡生活的書籍。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277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文中父子三人的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言談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之中作者總處於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下風。偶爾正正經經地說教，總是被兒子巧妙地擋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回去，連他自己也自嘲「沉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浸在父訓的感人光輝裡」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。作者老實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寫出，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毫不避嫌地展示身為父親的弱勢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，是坦然，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亦是大器。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413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本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書收錄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平日作者在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臉書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上，書寫父子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間逗鬧的生活瑣事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，內向的大兒子，古靈精怪的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小兒子，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美麗孄雅的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妻子到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溫暖堅毅的母親，還有狗兒組成的家庭，看作者在各種角色的轉換，磨出生活況味。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867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84784"/>
            <a:ext cx="3175000" cy="4368800"/>
          </a:xfrm>
        </p:spPr>
      </p:pic>
      <p:sp>
        <p:nvSpPr>
          <p:cNvPr id="9" name="文字方塊 8"/>
          <p:cNvSpPr txBox="1"/>
          <p:nvPr/>
        </p:nvSpPr>
        <p:spPr>
          <a:xfrm>
            <a:off x="4067944" y="242088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幽默詼諧的文風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499992" y="3501008"/>
            <a:ext cx="118813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索書號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855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7723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028418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025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644</TotalTime>
  <Words>412</Words>
  <Application>Microsoft Office PowerPoint</Application>
  <PresentationFormat>如螢幕大小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行雲流水</vt:lpstr>
      <vt:lpstr>PowerPoint 簡報</vt:lpstr>
      <vt:lpstr>小兒子</vt:lpstr>
      <vt:lpstr>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30</cp:revision>
  <dcterms:created xsi:type="dcterms:W3CDTF">2016-06-06T01:43:50Z</dcterms:created>
  <dcterms:modified xsi:type="dcterms:W3CDTF">2016-06-13T07:34:37Z</dcterms:modified>
</cp:coreProperties>
</file>