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58" r:id="rId4"/>
    <p:sldId id="257" r:id="rId5"/>
    <p:sldId id="260" r:id="rId6"/>
    <p:sldId id="264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112387-6FAB-4CB0-94B1-D97C4E070468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1FE8ED-88B7-45DD-A62D-19EB1D77F8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59754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荒原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54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作者簡介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司馬中原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　　本名吳延玫，江蘇省南京市人。他的作品曾多次榮獲臺灣各種文藝獎項，有第一屆青年文藝獎</a:t>
            </a:r>
            <a:r>
              <a:rPr lang="en-US" altLang="zh-TW" dirty="0"/>
              <a:t>﹐1967</a:t>
            </a:r>
            <a:r>
              <a:rPr lang="zh-TW" altLang="en-US" dirty="0"/>
              <a:t>年度教育部文學獎、</a:t>
            </a:r>
            <a:r>
              <a:rPr lang="en-US" altLang="zh-TW" dirty="0"/>
              <a:t>1971</a:t>
            </a:r>
            <a:r>
              <a:rPr lang="zh-TW" altLang="en-US" dirty="0"/>
              <a:t>年度十大傑出青年金手獎、第二屆聯合報小說獎的特別貢獻獎等。其作品內容包羅萬象，除以抗日戰爭為主的現代文學；以個人經歷為主的自傳式作品外，更有以鄉野傳奇為主的長篇小說，最為受到讀者歡迎。近年則以靈異的鬼怪故事受到年輕讀者的喜愛，其代表作有：</a:t>
            </a:r>
            <a:r>
              <a:rPr lang="en-US" altLang="zh-TW" dirty="0"/>
              <a:t>《</a:t>
            </a:r>
            <a:r>
              <a:rPr lang="zh-TW" altLang="en-US" dirty="0"/>
              <a:t>狂風沙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荒原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青春行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煙雲</a:t>
            </a:r>
            <a:r>
              <a:rPr lang="en-US" altLang="zh-TW" dirty="0"/>
              <a:t>》</a:t>
            </a:r>
            <a:r>
              <a:rPr lang="zh-TW" altLang="en-US" dirty="0"/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7724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於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荒原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中</a:t>
            </a:r>
            <a:r>
              <a:rPr lang="zh-TW" altLang="en-US" sz="3600" dirty="0" smtClean="0"/>
              <a:t>記錄了戰火下人民的悲歡離合。</a:t>
            </a:r>
            <a:r>
              <a:rPr lang="zh-TW" altLang="en-US" sz="3600" dirty="0" smtClean="0"/>
              <a:t>而戰爭經歷改變作者</a:t>
            </a:r>
            <a:r>
              <a:rPr lang="zh-TW" altLang="en-US" sz="3600" dirty="0" smtClean="0"/>
              <a:t>的人生哲學和</a:t>
            </a:r>
            <a:r>
              <a:rPr lang="zh-TW" altLang="en-US" sz="3600" dirty="0" smtClean="0"/>
              <a:t>價值觀</a:t>
            </a:r>
            <a:r>
              <a:rPr lang="zh-TW" altLang="en-US" sz="3600" dirty="0" smtClean="0"/>
              <a:t>，在小說書寫上更融入動、植物知識，讓內容更具生活性。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779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  </a:t>
            </a:r>
            <a:r>
              <a:rPr lang="zh-TW" altLang="en-US" sz="3600" dirty="0" smtClean="0"/>
              <a:t>作者</a:t>
            </a:r>
            <a:r>
              <a:rPr lang="zh-TW" altLang="en-US" sz="3600" dirty="0" smtClean="0"/>
              <a:t>對於荒原一書的自我解讀，是認為自己背負著歷史責任的，對於史實書寫，其期盼籍助他的作品，讓後人探得那個動盪時代的歷史面貌。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8718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作者</a:t>
            </a:r>
            <a:r>
              <a:rPr lang="zh-TW" altLang="en-US" sz="3600" dirty="0" smtClean="0"/>
              <a:t>在荒原中傳逹了人民於戰火下勇敢、純厚性情。對於日軍相抗的軍隊常懷感恩之心</a:t>
            </a:r>
            <a:r>
              <a:rPr lang="zh-TW" altLang="en-US" sz="3600" dirty="0" smtClean="0"/>
              <a:t>，軍民一心抗暴的力量。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7591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於</a:t>
            </a:r>
            <a:r>
              <a:rPr lang="zh-TW" altLang="en-US" sz="3600" dirty="0" smtClean="0"/>
              <a:t>作者筆下的人物於戰火中，都帶有鐵血的熱情和堅忍</a:t>
            </a:r>
            <a:r>
              <a:rPr lang="zh-TW" altLang="en-US" sz="3600" dirty="0" smtClean="0"/>
              <a:t>心志，更深刻描寫農民覺醒抗暴的心理過程，也看人們面臨戰爭恐懼，求生意志本能。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52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</a:t>
            </a:r>
            <a:r>
              <a:rPr lang="zh-TW" altLang="en-US" sz="3600" dirty="0" smtClean="0"/>
              <a:t>於</a:t>
            </a:r>
            <a:r>
              <a:rPr lang="zh-TW" altLang="en-US" sz="3600" dirty="0"/>
              <a:t>書中</a:t>
            </a:r>
            <a:r>
              <a:rPr lang="zh-TW" altLang="en-US" sz="3600" dirty="0" smtClean="0"/>
              <a:t>作者在書寫上戰地氛圍及人物對話情感掌握恰當，剛柔並濟，運用小兒女情意，來緩解戰爭小說的沉悶。如此巧心安排</a:t>
            </a:r>
            <a:r>
              <a:rPr lang="zh-TW" altLang="en-US" sz="3600" dirty="0"/>
              <a:t>，可看出</a:t>
            </a:r>
            <a:r>
              <a:rPr lang="zh-TW" altLang="en-US" sz="3600" dirty="0" smtClean="0"/>
              <a:t>作者推演情節，掌握讀者情緒之能。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7785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2895600" cy="37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4067944" y="220486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不朽的傳奇</a:t>
            </a:r>
            <a:endParaRPr lang="zh-TW" altLang="en-US" sz="3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716016" y="3356992"/>
            <a:ext cx="144016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</a:rPr>
              <a:t>索書號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857.7</a:t>
            </a: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031126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9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1928</TotalTime>
  <Words>227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茅草</vt:lpstr>
      <vt:lpstr>PowerPoint 簡報</vt:lpstr>
      <vt:lpstr>荒原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荒原</dc:title>
  <dc:creator>User</dc:creator>
  <cp:lastModifiedBy>User</cp:lastModifiedBy>
  <cp:revision>31</cp:revision>
  <dcterms:created xsi:type="dcterms:W3CDTF">2020-04-06T02:04:10Z</dcterms:created>
  <dcterms:modified xsi:type="dcterms:W3CDTF">2020-04-20T05:19:44Z</dcterms:modified>
</cp:coreProperties>
</file>