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4E6F7-B004-4FE5-96C4-E45CEBEF024A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DB4CB-EA8E-46F6-882F-9B0688EC8D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46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DB4CB-EA8E-46F6-882F-9B0688EC8D2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701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C03B065B-A6B6-4ED9-9DEC-144E8FD47996}" type="datetimeFigureOut">
              <a:rPr lang="zh-TW" altLang="en-US" smtClean="0"/>
              <a:t>2018/11/8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16485331-8D2A-47F8-9AF1-2F91DD26D7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20142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779912" y="3645024"/>
            <a:ext cx="5120640" cy="158115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王漢宗勘亭流繁" pitchFamily="2" charset="-120"/>
                <a:ea typeface="王漢宗勘亭流繁" pitchFamily="2" charset="-120"/>
              </a:rPr>
              <a:t>山茶花</a:t>
            </a:r>
            <a:r>
              <a:rPr lang="zh-TW" altLang="en-US" dirty="0" smtClean="0">
                <a:latin typeface="王漢宗勘亭流繁" pitchFamily="2" charset="-120"/>
                <a:ea typeface="王漢宗勘亭流繁" pitchFamily="2" charset="-120"/>
              </a:rPr>
              <a:t>文具店</a:t>
            </a:r>
            <a:endParaRPr lang="zh-TW" altLang="en-US" dirty="0">
              <a:latin typeface="王漢宗勘亭流繁" pitchFamily="2" charset="-120"/>
              <a:ea typeface="王漢宗勘亭流繁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835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000" b="1" spc="30" dirty="0">
                <a:solidFill>
                  <a:srgbClr val="48231E"/>
                </a:solidFill>
                <a:latin typeface="標楷體" pitchFamily="65" charset="-120"/>
                <a:ea typeface="標楷體" pitchFamily="65" charset="-120"/>
                <a:cs typeface="Tahoma" pitchFamily="34" charset="0"/>
              </a:rPr>
              <a:t>作者簡介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32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小川糸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作家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。甫踏入文壇，出道作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蝸牛食堂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便成為超級暢銷書，不但於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2011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年獲得義大利書報亭文學獎，並於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2013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年獲得法國尤金妮．布哈吉耶小說獎。其他作品包括：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喋喋喃喃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白色沙灘旁的龜鶴助產院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趁熱品嚐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再見了，我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彩虹花園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馬戲團之夜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，散文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與企鵝生活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這樣的夜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黃昏啤酒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今天的天空色彩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這樣就很幸福：小川糸的減少生活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29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，繪本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蝴蝶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》《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瑪德蓮與魔法糕點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等多部作品。</a:t>
            </a:r>
          </a:p>
        </p:txBody>
      </p:sp>
    </p:spTree>
    <p:extLst>
      <p:ext uri="{BB962C8B-B14F-4D97-AF65-F5344CB8AC3E}">
        <p14:creationId xmlns:p14="http://schemas.microsoft.com/office/powerpoint/2010/main" val="350481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61625E"/>
              </a:buClr>
              <a:buNone/>
            </a:pPr>
            <a:r>
              <a:rPr lang="zh-TW" altLang="en-US" sz="3600" dirty="0" smtClean="0">
                <a:solidFill>
                  <a:srgbClr val="48231E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dirty="0" smtClean="0">
                <a:solidFill>
                  <a:srgbClr val="48231E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>
                <a:solidFill>
                  <a:srgbClr val="48231E"/>
                </a:solidFill>
                <a:latin typeface="標楷體" pitchFamily="65" charset="-120"/>
                <a:ea typeface="標楷體" pitchFamily="65" charset="-120"/>
              </a:rPr>
              <a:t>山茶花文具店</a:t>
            </a:r>
            <a:r>
              <a:rPr lang="en-US" altLang="zh-TW" sz="3600" dirty="0" smtClean="0">
                <a:solidFill>
                  <a:srgbClr val="48231E"/>
                </a:solidFill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solidFill>
                  <a:srgbClr val="48231E"/>
                </a:solidFill>
                <a:latin typeface="標楷體" pitchFamily="65" charset="-120"/>
                <a:ea typeface="標楷體" pitchFamily="65" charset="-120"/>
              </a:rPr>
              <a:t>質樸敦厚，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敍事文筆流暢，將客人的故事與場景都描繪得十分細膩，當中連繫著上一代與外婆的情感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。甚至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每一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款筆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，所配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上的紙張或郵票都非常講究。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984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</a:t>
            </a:r>
            <a:r>
              <a:rPr lang="zh-TW" altLang="en-US" sz="3600" dirty="0" smtClean="0"/>
              <a:t>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主角是位住在鎌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倉，並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繼承外婆書店兼代筆人職業的女紙。故事的出發是女主角剛結束一段國外的流浪生活，回鄉繼承撫養她長大的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外婆之文具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小舖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，且繼承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代筆人的職業。</a:t>
            </a:r>
          </a:p>
        </p:txBody>
      </p:sp>
    </p:spTree>
    <p:extLst>
      <p:ext uri="{BB962C8B-B14F-4D97-AF65-F5344CB8AC3E}">
        <p14:creationId xmlns:p14="http://schemas.microsoft.com/office/powerpoint/2010/main" val="419811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/>
              <a:t>      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故事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藉著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主角為人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代筆寫信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的日常、和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鄰居好友的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互動，循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著四季的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推移，拼湊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出主角和外婆不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睦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相處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的過往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，並進一步化解心結得到救贖。</a:t>
            </a:r>
          </a:p>
        </p:txBody>
      </p:sp>
    </p:spTree>
    <p:extLst>
      <p:ext uri="{BB962C8B-B14F-4D97-AF65-F5344CB8AC3E}">
        <p14:creationId xmlns:p14="http://schemas.microsoft.com/office/powerpoint/2010/main" val="334483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於文中深刻的感受到文字之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美，及書寫所串起人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人的情感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，是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現今數位時代少見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的。手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寫信的温度，傳達的温暖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e-mail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所無法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比擬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60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於書中看見手寫信不僅有溫度，也能展現不同的表情，隨著書寫心情而呈現。代筆人必須揣摩委託人心境、考量收信人心態，寫出合宜的書信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，妥善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表示委託人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心意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148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6" t="682" r="13245" b="1"/>
          <a:stretch/>
        </p:blipFill>
        <p:spPr>
          <a:xfrm>
            <a:off x="735980" y="2274848"/>
            <a:ext cx="2364059" cy="32447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文字方塊 2"/>
          <p:cNvSpPr txBox="1"/>
          <p:nvPr/>
        </p:nvSpPr>
        <p:spPr>
          <a:xfrm>
            <a:off x="4211960" y="1484783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王漢宗勘亭流繁" pitchFamily="2" charset="-120"/>
                <a:ea typeface="王漢宗勘亭流繁" pitchFamily="2" charset="-120"/>
              </a:rPr>
              <a:t>尺紙的溫暖</a:t>
            </a:r>
            <a:endParaRPr lang="zh-TW" altLang="en-US" sz="3200" dirty="0">
              <a:latin typeface="王漢宗勘亭流繁" pitchFamily="2" charset="-120"/>
              <a:ea typeface="王漢宗勘亭流繁" pitchFamily="2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995936" y="2924944"/>
            <a:ext cx="1512168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索書號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861.57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9022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029660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391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TM01790493[[fn=美式蘇活風]]</Template>
  <TotalTime>1168</TotalTime>
  <Words>257</Words>
  <Application>Microsoft Office PowerPoint</Application>
  <PresentationFormat>如螢幕大小 (4:3)</PresentationFormat>
  <Paragraphs>15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Soho</vt:lpstr>
      <vt:lpstr>PowerPoint 簡報</vt:lpstr>
      <vt:lpstr>山茶花文具店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山茶花文具店</dc:title>
  <dc:creator>User</dc:creator>
  <cp:lastModifiedBy>User</cp:lastModifiedBy>
  <cp:revision>39</cp:revision>
  <dcterms:created xsi:type="dcterms:W3CDTF">2018-10-30T02:24:13Z</dcterms:created>
  <dcterms:modified xsi:type="dcterms:W3CDTF">2018-11-08T02:42:08Z</dcterms:modified>
</cp:coreProperties>
</file>