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257C5-D74E-44C7-A179-3B3E5F16A71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7A443-4593-4959-A968-9E317619CA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86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7A443-4593-4959-A968-9E317619CAB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9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63BDBE-4CCB-4F70-8E01-3BE7C5D647D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98B404E-A8B5-49DB-9EB2-9C8D3F01032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4265613"/>
            <a:ext cx="4356100" cy="2592387"/>
            <a:chOff x="0" y="2687"/>
            <a:chExt cx="2744" cy="1633"/>
          </a:xfrm>
        </p:grpSpPr>
        <p:pic>
          <p:nvPicPr>
            <p:cNvPr id="15363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934901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二常公園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535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作者簡介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張西／故事貿易公司 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來自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1992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，有一隻暮暮貓咪。喜歡散步，喜歡靠窗邊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的位置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，喜歡做白日夢。</a:t>
            </a:r>
          </a:p>
          <a:p>
            <a:pPr marL="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喜歡氣溫超過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度。正在學習整理老傷口。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369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二常公園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裡，作者的文字一直在處理「脆弱」心理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，作者利用小古醫生表達出理念，接受那個社會歷練過及在乎他人眼光的自己，亦是尊重自己和善待他人。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5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二常公園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帶領大家一起進入「每個人」的生活，沒有轟轟烈烈的大事，有的只是細小瑣事的日常，但卻會讓你發現原來小說中的角色都是你我人生的縮影。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762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  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二常公園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這本書是第三人稱的寫作手法，因此可以了解到不同角色的心境、挫折、壓抑、和成長，關於三個室友，簡單的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人生。她們的人生未必完美，但隨著歷練得到療治。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270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      </a:t>
            </a:r>
            <a:r>
              <a:rPr lang="en-US" altLang="zh-TW" dirty="0" smtClean="0"/>
              <a:t>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二常公園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各種縮影，像是不自信的幸子、小古醫生的話是想對自己的喊話、追求大家都好好的思之、袁社長可能就是以後的自己等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，作者將成長過程必經的社會洗禮事件放入書中。這些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生活中你我都會經歷的小事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你從中發現自己。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504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   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二常公園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書寫人之成長與社會化上的心理衝突，於社會人際上總在乎他人的眼光更勝於自己想法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即書中所指，「布偶症」，而作者企圖利用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書寫傳遞社會化以及做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自己間平衡的重要。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82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3904" r="871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08920"/>
            <a:ext cx="3168352" cy="3168352"/>
          </a:xfrm>
        </p:spPr>
      </p:pic>
      <p:sp>
        <p:nvSpPr>
          <p:cNvPr id="5" name="文字方塊 4"/>
          <p:cNvSpPr txBox="1"/>
          <p:nvPr/>
        </p:nvSpPr>
        <p:spPr>
          <a:xfrm>
            <a:off x="4907213" y="4413305"/>
            <a:ext cx="1008112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索書號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857.7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1110</a:t>
            </a: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031942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923928" y="2492896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面對生命的撕裂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92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1438</TotalTime>
  <Words>304</Words>
  <Application>Microsoft Office PowerPoint</Application>
  <PresentationFormat>如螢幕大小 (4:3)</PresentationFormat>
  <Paragraphs>18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茅草</vt:lpstr>
      <vt:lpstr>PowerPoint 簡報</vt:lpstr>
      <vt:lpstr>二常公園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ｓｕｎｍｏｏｎ</dc:creator>
  <cp:lastModifiedBy>ｓｕｎｍｏｏｎ</cp:lastModifiedBy>
  <cp:revision>29</cp:revision>
  <dcterms:created xsi:type="dcterms:W3CDTF">2021-06-16T06:17:54Z</dcterms:created>
  <dcterms:modified xsi:type="dcterms:W3CDTF">2021-06-30T07:22:16Z</dcterms:modified>
</cp:coreProperties>
</file>