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8" r:id="rId4"/>
    <p:sldId id="262" r:id="rId5"/>
    <p:sldId id="257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729" autoAdjust="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ECACC-4FEF-4351-923A-A03157505A0A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5CF6B-2062-44D8-977C-CDCAE889F8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71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5CF6B-2062-44D8-977C-CDCAE889F80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72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6C5452-27F0-478F-978F-91E833F8B255}" type="datetimeFigureOut">
              <a:rPr lang="zh-TW" altLang="en-US" smtClean="0"/>
              <a:t>2017/7/12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770C6E-6F4F-4C3C-B1AC-E2CFCD4453D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 dirty="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3515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阿德勒的勇氣心理學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抛開過去，做你喜歡的自己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53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sz="3300" dirty="0" smtClean="0"/>
              <a:t>岸見一郎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sz="3000" dirty="0" smtClean="0"/>
              <a:t>     </a:t>
            </a:r>
            <a:r>
              <a:rPr lang="zh-TW" altLang="en-US" sz="3000" dirty="0" smtClean="0"/>
              <a:t>   哲學家</a:t>
            </a:r>
            <a:r>
              <a:rPr lang="zh-TW" altLang="en-US" sz="3000" dirty="0" smtClean="0"/>
              <a:t>，</a:t>
            </a:r>
            <a:r>
              <a:rPr lang="en-US" altLang="zh-TW" sz="3000" dirty="0" smtClean="0"/>
              <a:t>1956</a:t>
            </a:r>
            <a:r>
              <a:rPr lang="zh-TW" altLang="en-US" sz="3000" dirty="0" smtClean="0"/>
              <a:t>年生於京都，目前仍居住於此。高中時期便立志成為哲學家，就讀大學時更曾多次前往教授自宅與其論辯哲理，在京都大學研究所文學研究科博士</a:t>
            </a:r>
            <a:r>
              <a:rPr lang="zh-TW" altLang="en-US" sz="3000" dirty="0" smtClean="0"/>
              <a:t>課程修業期滿</a:t>
            </a:r>
            <a:r>
              <a:rPr lang="zh-TW" altLang="en-US" sz="3000" dirty="0" smtClean="0"/>
              <a:t>後退學。</a:t>
            </a:r>
            <a:r>
              <a:rPr lang="zh-TW" altLang="en-US" sz="3000" dirty="0" smtClean="0"/>
              <a:t>除了專攻</a:t>
            </a:r>
            <a:r>
              <a:rPr lang="zh-TW" altLang="en-US" sz="3000" dirty="0" smtClean="0"/>
              <a:t>哲學（西洋古代哲學，特別是柏拉圖），更</a:t>
            </a:r>
            <a:r>
              <a:rPr lang="zh-TW" altLang="en-US" sz="3000" dirty="0" smtClean="0"/>
              <a:t>於</a:t>
            </a:r>
            <a:r>
              <a:rPr lang="en-US" altLang="zh-TW" sz="3000" dirty="0" smtClean="0"/>
              <a:t>1989</a:t>
            </a:r>
            <a:r>
              <a:rPr lang="zh-TW" altLang="en-US" sz="3000" dirty="0" smtClean="0"/>
              <a:t>年</a:t>
            </a:r>
            <a:r>
              <a:rPr lang="zh-TW" altLang="en-US" sz="3000" dirty="0" smtClean="0"/>
              <a:t>開始研究阿德勒心理學，發表多篇阿德勒心理學及古代哲學相關著作、並從事演講活動，目前為日本阿德勒心理學會認證心理師及顧問。譯有阿德勒的著作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個人心理學講義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人為何會罹患</a:t>
            </a:r>
            <a:r>
              <a:rPr lang="zh-TW" altLang="en-US" sz="3000" dirty="0" smtClean="0"/>
              <a:t>精神官能症？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，並著有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阿德</a:t>
            </a:r>
            <a:r>
              <a:rPr lang="zh-TW" altLang="en-US" sz="3000" dirty="0" smtClean="0"/>
              <a:t>勒－走</a:t>
            </a:r>
            <a:r>
              <a:rPr lang="zh-TW" altLang="en-US" sz="3000" dirty="0" smtClean="0"/>
              <a:t>過人生關卡的心理學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、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被討厭的勇氣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等書。</a:t>
            </a:r>
            <a:endParaRPr lang="zh-TW" altLang="en-US" sz="3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34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    </a:t>
            </a:r>
            <a:r>
              <a:rPr lang="en-US" altLang="zh-TW" sz="4000" dirty="0" smtClean="0"/>
              <a:t>《</a:t>
            </a:r>
            <a:r>
              <a:rPr lang="zh-TW" altLang="en-US" sz="4000" dirty="0" smtClean="0"/>
              <a:t>抛開過去，做你喜歡的自己</a:t>
            </a:r>
            <a:r>
              <a:rPr lang="en-US" altLang="zh-TW" sz="4000" dirty="0" smtClean="0"/>
              <a:t>》</a:t>
            </a:r>
            <a:r>
              <a:rPr lang="zh-TW" altLang="en-US" sz="4000" dirty="0" smtClean="0"/>
              <a:t>作者</a:t>
            </a:r>
            <a:r>
              <a:rPr lang="zh-TW" altLang="en-US" sz="4000" dirty="0"/>
              <a:t>由學者阿德</a:t>
            </a:r>
            <a:r>
              <a:rPr lang="zh-TW" altLang="en-US" sz="4000" dirty="0" smtClean="0"/>
              <a:t>勒的觀點，點出了親子教養與人際關係中慣性迷思，那就是人們往往從上下的縱向角度，懲罰、責罵或稱讚對方，因此造成關係緊繃。想破解這樣的慣性，必須轉化成彼此鼓勵的橫向關係。</a:t>
            </a:r>
            <a:endParaRPr lang="zh-TW" altLang="en-US" sz="4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57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        </a:t>
            </a:r>
            <a:r>
              <a:rPr lang="zh-TW" altLang="en-US" sz="4400" dirty="0" smtClean="0"/>
              <a:t>就</a:t>
            </a:r>
            <a:r>
              <a:rPr lang="zh-TW" altLang="en-US" sz="4400" dirty="0" smtClean="0"/>
              <a:t>阿</a:t>
            </a:r>
            <a:r>
              <a:rPr lang="zh-TW" altLang="en-US" sz="4400" dirty="0"/>
              <a:t>德勒</a:t>
            </a:r>
            <a:r>
              <a:rPr lang="zh-TW" altLang="en-US" sz="4400" dirty="0" smtClean="0"/>
              <a:t>心理學而言，因果論是不成立的，目的論才是重點，其認為人的行為皆因未來所牽引，因關心未來的目的，而做出當下的決定。</a:t>
            </a:r>
            <a:endParaRPr lang="zh-TW" altLang="en-US" sz="4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目的</a:t>
            </a:r>
            <a:r>
              <a:rPr lang="zh-TW" altLang="en-US" dirty="0" smtClean="0"/>
              <a:t>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28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24000"/>
            <a:ext cx="8291264" cy="5145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     </a:t>
            </a:r>
            <a:r>
              <a:rPr lang="zh-TW" altLang="en-US" sz="4000" dirty="0" smtClean="0"/>
              <a:t> </a:t>
            </a:r>
            <a:r>
              <a:rPr lang="zh-TW" altLang="en-US" sz="4000" dirty="0" smtClean="0"/>
              <a:t>阿德勒心理學不僅是理論，更是「心的態度」其認為不該著眼自己所沒有的，而是運用擁有的創造更好之未來。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smtClean="0"/>
              <a:t>       </a:t>
            </a:r>
            <a:r>
              <a:rPr lang="zh-TW" altLang="en-US" sz="4000" smtClean="0"/>
              <a:t> 他認為</a:t>
            </a:r>
            <a:r>
              <a:rPr lang="zh-TW" altLang="en-US" sz="4000" dirty="0" smtClean="0"/>
              <a:t>沒有人擁有相同的經歷，一切的經驗都無關成敗，不是經驗來決定人生，而是我們給予經驗的意義，來決定自己。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人生的意義自己給予</a:t>
            </a:r>
          </a:p>
        </p:txBody>
      </p:sp>
    </p:spTree>
    <p:extLst>
      <p:ext uri="{BB962C8B-B14F-4D97-AF65-F5344CB8AC3E}">
        <p14:creationId xmlns:p14="http://schemas.microsoft.com/office/powerpoint/2010/main" val="400963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        正視</a:t>
            </a:r>
            <a:r>
              <a:rPr lang="zh-TW" altLang="en-US" sz="4400" dirty="0" smtClean="0"/>
              <a:t>現實再出發，尋求解決之道，這就是樂觀主義和樂天主義只想著「</a:t>
            </a:r>
            <a:r>
              <a:rPr lang="zh-TW" altLang="en-US" sz="4400" dirty="0" smtClean="0"/>
              <a:t>船到橋頭自然直」的</a:t>
            </a:r>
            <a:r>
              <a:rPr lang="zh-TW" altLang="en-US" sz="4400" dirty="0" smtClean="0"/>
              <a:t>消極做法不同</a:t>
            </a:r>
            <a:r>
              <a:rPr lang="zh-TW" altLang="en-US" sz="4400" dirty="0" smtClean="0"/>
              <a:t>。由此可見</a:t>
            </a:r>
            <a:r>
              <a:rPr lang="zh-TW" altLang="en-US" sz="4400" dirty="0"/>
              <a:t>，阿德勒強調的面對問題及不放棄的</a:t>
            </a:r>
            <a:r>
              <a:rPr lang="zh-TW" altLang="en-US" sz="4400" dirty="0" smtClean="0"/>
              <a:t>勇氣。</a:t>
            </a:r>
            <a:endParaRPr lang="en-US" altLang="zh-TW" sz="4400" dirty="0" smtClean="0"/>
          </a:p>
          <a:p>
            <a:pPr marL="0" indent="0">
              <a:buNone/>
            </a:pPr>
            <a:endParaRPr lang="zh-TW" altLang="en-US" sz="4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樂觀主義而不是樂天</a:t>
            </a:r>
            <a:r>
              <a:rPr lang="zh-TW" altLang="en-US" dirty="0" smtClean="0"/>
              <a:t>主義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67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      人</a:t>
            </a:r>
            <a:r>
              <a:rPr lang="zh-TW" altLang="en-US" sz="4000" dirty="0"/>
              <a:t>無優劣</a:t>
            </a:r>
            <a:r>
              <a:rPr lang="zh-TW" altLang="en-US" sz="4000" dirty="0" smtClean="0"/>
              <a:t>，只是責任和目標不同，學者</a:t>
            </a:r>
            <a:r>
              <a:rPr lang="zh-TW" altLang="en-US" sz="4000" dirty="0"/>
              <a:t>阿德</a:t>
            </a:r>
            <a:r>
              <a:rPr lang="zh-TW" altLang="en-US" sz="4000" dirty="0" smtClean="0"/>
              <a:t>勒認為人與人是對等及向前進的，非往上爬的競爭，而是互為支持鼓勵</a:t>
            </a:r>
            <a:r>
              <a:rPr lang="zh-TW" altLang="en-US" sz="4000" dirty="0" smtClean="0"/>
              <a:t>。如此</a:t>
            </a:r>
            <a:r>
              <a:rPr lang="zh-TW" altLang="en-US" sz="4000" dirty="0"/>
              <a:t>，人們都走在同一平面上，每個人都有自己的出發點、道路和目標。</a:t>
            </a:r>
            <a:endParaRPr lang="en-US" altLang="zh-TW" sz="40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橫向關係</a:t>
            </a:r>
          </a:p>
        </p:txBody>
      </p:sp>
    </p:spTree>
    <p:extLst>
      <p:ext uri="{BB962C8B-B14F-4D97-AF65-F5344CB8AC3E}">
        <p14:creationId xmlns:p14="http://schemas.microsoft.com/office/powerpoint/2010/main" val="368998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2952328" cy="44196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851920" y="1916832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改變起點，幸福指引</a:t>
            </a:r>
            <a:endParaRPr lang="zh-TW" altLang="en-US" sz="4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022551" y="3303052"/>
            <a:ext cx="1313646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j-ea"/>
                <a:ea typeface="+mj-ea"/>
              </a:rPr>
              <a:t>索書號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175.7</a:t>
            </a:r>
          </a:p>
          <a:p>
            <a:r>
              <a:rPr lang="en-US" altLang="zh-TW" sz="2800" dirty="0" smtClean="0">
                <a:latin typeface="+mj-ea"/>
                <a:ea typeface="+mj-ea"/>
              </a:rPr>
              <a:t>2613</a:t>
            </a:r>
          </a:p>
          <a:p>
            <a:r>
              <a:rPr lang="en-US" altLang="zh-TW" sz="2800" dirty="0" smtClean="0">
                <a:latin typeface="+mj-ea"/>
                <a:ea typeface="+mj-ea"/>
              </a:rPr>
              <a:t>028231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56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669</TotalTime>
  <Words>492</Words>
  <Application>Microsoft Office PowerPoint</Application>
  <PresentationFormat>如螢幕大小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抛開過去，做你喜歡的自己</vt:lpstr>
      <vt:lpstr>作者簡介</vt:lpstr>
      <vt:lpstr>PowerPoint 簡報</vt:lpstr>
      <vt:lpstr>目的論</vt:lpstr>
      <vt:lpstr>人生的意義自己給予</vt:lpstr>
      <vt:lpstr>樂觀主義而不是樂天主義</vt:lpstr>
      <vt:lpstr>橫向關係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44</cp:revision>
  <dcterms:created xsi:type="dcterms:W3CDTF">2017-07-06T03:12:13Z</dcterms:created>
  <dcterms:modified xsi:type="dcterms:W3CDTF">2017-07-12T06:46:27Z</dcterms:modified>
</cp:coreProperties>
</file>