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4" r:id="rId2"/>
    <p:sldId id="256" r:id="rId3"/>
    <p:sldId id="257" r:id="rId4"/>
    <p:sldId id="260" r:id="rId5"/>
    <p:sldId id="261" r:id="rId6"/>
    <p:sldId id="258" r:id="rId7"/>
    <p:sldId id="262" r:id="rId8"/>
    <p:sldId id="259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-174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85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3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81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687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29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153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881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00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22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2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09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3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04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969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5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9F560-1377-4375-8241-DD74018E5FD9}" type="datetimeFigureOut">
              <a:rPr lang="zh-TW" altLang="en-US" smtClean="0"/>
              <a:t>2021/9/22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2CD228-A929-4F15-B90A-31F97BEFD9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5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4265614"/>
            <a:ext cx="5808133" cy="2592387"/>
            <a:chOff x="0" y="2687"/>
            <a:chExt cx="2744" cy="1633"/>
          </a:xfrm>
        </p:grpSpPr>
        <p:pic>
          <p:nvPicPr>
            <p:cNvPr id="15363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23784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19425" y="2286001"/>
            <a:ext cx="8734569" cy="20955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只是微小的快樂：便足以支撐這龐大荒涼的人生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6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52399"/>
            <a:ext cx="10515600" cy="1843088"/>
          </a:xfrm>
        </p:spPr>
        <p:txBody>
          <a:bodyPr/>
          <a:lstStyle/>
          <a:p>
            <a:pPr marL="228600" lvl="0" indent="-228600" algn="ctr">
              <a:spcBef>
                <a:spcPts val="1000"/>
              </a:spcBef>
            </a:pPr>
            <a:r>
              <a:rPr lang="en-US" altLang="zh-TW" sz="28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/>
            </a:r>
            <a:br>
              <a:rPr lang="en-US" altLang="zh-TW" sz="28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</a:b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作者簡介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57374" y="676275"/>
            <a:ext cx="9496425" cy="6181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張曼娟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她穿上喜歡的襪子，走向自己想去的地方。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她聆聽樹葉的召喚，把日子過得很慢。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她去過絕對的黑暗，看見了永恆的星星。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她不害怕錯過，因為錯過，所以才能遇見。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還沒開始寫作的時候，她就知道自己很會說故事。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她寫季節的流轉，寫旅行的點滴，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寫城市的今昔，也寫生命的輪替。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她把時光裡的苦澀與甜美，都寫成了力透紙背的字。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她是張曼娟，她還記得，她還張望，她還在寫，她還在愛。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　於是哪怕只是一點點微小的快樂，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都足以成為生命裡最深邃的安慰。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940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書中作者用淺白的文字書寫生活，那些看起來不起眼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在她眼中是珍貴地取材，就如其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信念，微小的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快樂是支持人生不可或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缺的環節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。生活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作者眼中從不是轟烈，而是平淡中帶新奇。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46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是作者的生活體驗，從生活中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體驗「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我們可以從生活中俯拾平凡的人、事、物，透過不同的觀點就能看到不一樣的角度，獲得不一樣的收穫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，用心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過生活，行過人生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風雨，讓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生命的每一刻都能精彩璀璨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4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218347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微小的快樂：便足以支撐這龐大荒涼的人生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是張曼娟老師從日常生活中發掘微小快樂的事情，從五官去體會這個世界的美好、從心去感受人生，發現生活其實很簡單但卻很快樂。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43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從文集裡，可知作者愛旅行，享受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著每次旅行帶給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她不同的快樂，常穿梭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在異國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小巷，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只為尋找一份感動、一份快樂。甚至，旅行的最後，她徹悟到：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旅行值得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紀念的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事物都非是物品，是記於心中的，沒法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以物品來取代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的安適，她的文章中可感受到流露純淨安然之氣息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65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我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此刻撐舟在時間的河上，用那樣一束又一束幽幽的光，往更深黝的水域行去，無所畏懼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中的酸甜苦辣為我們的「人生料理」添加了不少滋味，豐富了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人生和心靈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，但對於自己無法掌握的部分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，無須執著，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才能奮力往自己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可選擇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衝刺。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23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99" b="98276" l="9483" r="899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2412999"/>
            <a:ext cx="3506787" cy="3506787"/>
          </a:xfrm>
        </p:spPr>
      </p:pic>
      <p:sp>
        <p:nvSpPr>
          <p:cNvPr id="6" name="文字方塊 5"/>
          <p:cNvSpPr txBox="1"/>
          <p:nvPr/>
        </p:nvSpPr>
        <p:spPr>
          <a:xfrm>
            <a:off x="6486526" y="3819614"/>
            <a:ext cx="1628774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855</a:t>
            </a:r>
          </a:p>
          <a:p>
            <a:r>
              <a:rPr lang="en-US" altLang="zh-TW" dirty="0" smtClean="0"/>
              <a:t>1164-9</a:t>
            </a:r>
          </a:p>
          <a:p>
            <a:r>
              <a:rPr lang="en-US" altLang="zh-TW" dirty="0" smtClean="0"/>
              <a:t>031782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95850" y="2371725"/>
            <a:ext cx="602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快樂，生命深邃的安慰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775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1457</TotalTime>
  <Words>372</Words>
  <Application>Microsoft Office PowerPoint</Application>
  <PresentationFormat>自訂</PresentationFormat>
  <Paragraphs>26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絲縷</vt:lpstr>
      <vt:lpstr>PowerPoint 簡報</vt:lpstr>
      <vt:lpstr>只是微小的快樂：便足以支撐這龐大荒涼的人生</vt:lpstr>
      <vt:lpstr> 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胡明昭</dc:creator>
  <cp:lastModifiedBy>ｓｕｎｍｏｏｎ</cp:lastModifiedBy>
  <cp:revision>20</cp:revision>
  <dcterms:created xsi:type="dcterms:W3CDTF">2021-09-16T14:18:28Z</dcterms:created>
  <dcterms:modified xsi:type="dcterms:W3CDTF">2021-09-22T05:49:37Z</dcterms:modified>
</cp:coreProperties>
</file>