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9" r:id="rId5"/>
    <p:sldId id="258" r:id="rId6"/>
    <p:sldId id="260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376B4B-7EBC-4158-88C9-4491BF96BF76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131EF3-3414-4265-839D-C7748D92FC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06602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愛的幸福存摺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3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作者</a:t>
            </a:r>
            <a:r>
              <a:rPr lang="zh-TW" altLang="en-US" dirty="0"/>
              <a:t>簡介</a:t>
            </a:r>
            <a:r>
              <a:rPr lang="zh-TW" altLang="en-US" sz="2200" dirty="0"/>
              <a:t/>
            </a:r>
            <a:br>
              <a:rPr lang="zh-TW" altLang="en-US" sz="2200" dirty="0"/>
            </a:b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47132"/>
            <a:ext cx="8229600" cy="54253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b="1" i="1" dirty="0"/>
              <a:t/>
            </a:r>
            <a:br>
              <a:rPr lang="zh-TW" altLang="en-US" b="1" i="1" dirty="0"/>
            </a:br>
            <a:r>
              <a:rPr lang="zh-TW" altLang="en-US" sz="4000" i="1" dirty="0"/>
              <a:t>游乾桂</a:t>
            </a:r>
            <a:r>
              <a:rPr lang="zh-TW" altLang="en-US" i="1" dirty="0"/>
              <a:t/>
            </a:r>
            <a:br>
              <a:rPr lang="zh-TW" altLang="en-US" i="1" dirty="0"/>
            </a:br>
            <a:r>
              <a:rPr lang="zh-TW" altLang="en-US" i="1" dirty="0"/>
              <a:t/>
            </a:r>
            <a:br>
              <a:rPr lang="zh-TW" altLang="en-US" i="1" dirty="0"/>
            </a:br>
            <a:r>
              <a:rPr lang="zh-TW" altLang="en-US" i="1" dirty="0"/>
              <a:t>　　</a:t>
            </a:r>
            <a:r>
              <a:rPr lang="zh-TW" altLang="en-US" sz="3400" i="1" dirty="0"/>
              <a:t>在精神醫院執業十六年臨床心理治療工作，最後選擇離開，從小池溏進到大海中，四處開講的原因是，木已成舟難回木，這便是他的「預防教育學」的起源，醫院的診療室不過是治標工作，那不是最好的醫心道場，演講開示才是治本，不要犯錯才是更好的心靈禪院，伏案寫作的書則是永續之道，引人進到心淨靜心的開悟療房。</a:t>
            </a:r>
            <a:br>
              <a:rPr lang="zh-TW" altLang="en-US" sz="3400" i="1" dirty="0"/>
            </a:br>
            <a:r>
              <a:rPr lang="zh-TW" altLang="en-US" sz="3400" i="1" dirty="0"/>
              <a:t/>
            </a:r>
            <a:br>
              <a:rPr lang="zh-TW" altLang="en-US" sz="3400" i="1" dirty="0"/>
            </a:br>
            <a:r>
              <a:rPr lang="zh-TW" altLang="en-US" sz="3400" i="1" dirty="0"/>
              <a:t>　　這些年</a:t>
            </a:r>
            <a:r>
              <a:rPr lang="zh-TW" altLang="en-US" sz="3400" i="1" dirty="0" smtClean="0"/>
              <a:t>他像</a:t>
            </a:r>
            <a:r>
              <a:rPr lang="zh-TW" altLang="en-US" sz="3400" i="1" dirty="0"/>
              <a:t>個充滿能量的行旅僧，不辭辛苦，風塵僕僕，遠至中國、馬來西亞、新加坡、菲律賓等他鄉偏遠之地，演講傳播教育與生活理念。</a:t>
            </a:r>
            <a:br>
              <a:rPr lang="zh-TW" altLang="en-US" sz="3400" i="1" dirty="0"/>
            </a:br>
            <a:r>
              <a:rPr lang="zh-TW" altLang="en-US" sz="3400" i="1" dirty="0"/>
              <a:t/>
            </a:r>
            <a:br>
              <a:rPr lang="zh-TW" altLang="en-US" sz="3400" i="1" dirty="0"/>
            </a:br>
            <a:r>
              <a:rPr lang="zh-TW" altLang="en-US" i="1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1156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sz="3600" dirty="0" smtClean="0">
                <a:latin typeface="+mn-ea"/>
              </a:rPr>
              <a:t>《</a:t>
            </a:r>
            <a:r>
              <a:rPr lang="zh-TW" altLang="en-US" sz="3600" dirty="0" smtClean="0">
                <a:latin typeface="+mn-ea"/>
              </a:rPr>
              <a:t>愛</a:t>
            </a:r>
            <a:r>
              <a:rPr lang="zh-TW" altLang="en-US" sz="3600" dirty="0">
                <a:latin typeface="+mn-ea"/>
              </a:rPr>
              <a:t>的幸福</a:t>
            </a:r>
            <a:r>
              <a:rPr lang="zh-TW" altLang="en-US" sz="3600" dirty="0" smtClean="0">
                <a:latin typeface="+mn-ea"/>
              </a:rPr>
              <a:t>存摺</a:t>
            </a:r>
            <a:r>
              <a:rPr lang="en-US" altLang="zh-TW" sz="3600" dirty="0" smtClean="0">
                <a:latin typeface="+mn-ea"/>
              </a:rPr>
              <a:t>》</a:t>
            </a:r>
            <a:r>
              <a:rPr lang="zh-TW" altLang="en-US" sz="3600" dirty="0" smtClean="0">
                <a:latin typeface="+mn-ea"/>
              </a:rPr>
              <a:t>是作者陪伴病中母親走過歲月的跡痕，寫下的回憶錄</a:t>
            </a:r>
            <a:r>
              <a:rPr lang="zh-TW" altLang="en-US" sz="3600" dirty="0" smtClean="0">
                <a:latin typeface="+mn-ea"/>
              </a:rPr>
              <a:t>。紀錄</a:t>
            </a:r>
            <a:r>
              <a:rPr lang="zh-TW" altLang="en-US" sz="3600" dirty="0">
                <a:latin typeface="+mn-ea"/>
              </a:rPr>
              <a:t>下那個</a:t>
            </a:r>
            <a:r>
              <a:rPr lang="zh-TW" altLang="en-US" sz="3600" dirty="0" smtClean="0">
                <a:latin typeface="+mn-ea"/>
              </a:rPr>
              <a:t>貧乏年代，人性之美善。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65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 歷經</a:t>
            </a:r>
            <a:r>
              <a:rPr lang="zh-TW" altLang="en-US" sz="3600" dirty="0">
                <a:latin typeface="+mn-ea"/>
              </a:rPr>
              <a:t>喪母之後</a:t>
            </a:r>
            <a:r>
              <a:rPr lang="zh-TW" altLang="en-US" sz="3600" dirty="0" smtClean="0">
                <a:latin typeface="+mn-ea"/>
              </a:rPr>
              <a:t>，作者在</a:t>
            </a:r>
            <a:r>
              <a:rPr lang="zh-TW" altLang="en-US" sz="3600" dirty="0">
                <a:latin typeface="+mn-ea"/>
              </a:rPr>
              <a:t>悲傷與思念中，反芻自己的過往，也追索出遺忘已久關於早逝父親的回憶，他將這些生命歷程記錄下來，融合父母生活智慧，濃縮成</a:t>
            </a:r>
            <a:r>
              <a:rPr lang="en-US" altLang="zh-TW" sz="3600" dirty="0">
                <a:latin typeface="+mn-ea"/>
              </a:rPr>
              <a:t>《</a:t>
            </a:r>
            <a:r>
              <a:rPr lang="zh-TW" altLang="en-US" sz="3600" dirty="0">
                <a:latin typeface="+mn-ea"/>
              </a:rPr>
              <a:t>愛的幸福存摺</a:t>
            </a:r>
            <a:r>
              <a:rPr lang="en-US" altLang="zh-TW" sz="3600" dirty="0">
                <a:latin typeface="+mn-ea"/>
              </a:rPr>
              <a:t>》</a:t>
            </a:r>
            <a:r>
              <a:rPr lang="zh-TW" altLang="en-US" sz="3600" dirty="0">
                <a:latin typeface="+mn-ea"/>
              </a:rPr>
              <a:t>，並提醒我們懂得珍惜，愛要趁早，不要留下遺憾。</a:t>
            </a:r>
          </a:p>
        </p:txBody>
      </p:sp>
    </p:spTree>
    <p:extLst>
      <p:ext uri="{BB962C8B-B14F-4D97-AF65-F5344CB8AC3E}">
        <p14:creationId xmlns:p14="http://schemas.microsoft.com/office/powerpoint/2010/main" val="116341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</a:t>
            </a:r>
            <a:r>
              <a:rPr lang="zh-TW" altLang="en-US" sz="3600" dirty="0" smtClean="0">
                <a:latin typeface="+mn-ea"/>
              </a:rPr>
              <a:t>於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愛</a:t>
            </a:r>
            <a:r>
              <a:rPr lang="zh-TW" altLang="en-US" sz="3600" dirty="0">
                <a:latin typeface="+mn-ea"/>
              </a:rPr>
              <a:t>的</a:t>
            </a:r>
            <a:r>
              <a:rPr lang="zh-TW" altLang="en-US" sz="3600" dirty="0" smtClean="0">
                <a:latin typeface="+mn-ea"/>
              </a:rPr>
              <a:t>化學變化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一文，作者提及母親火化後，其訃文如一張「愛的見證書」。幾個養兄姊因父親的愛成就，而這份愛日後也成了作者變化</a:t>
            </a:r>
            <a:r>
              <a:rPr lang="zh-TW" altLang="en-US" sz="3600" dirty="0" smtClean="0">
                <a:latin typeface="+mn-ea"/>
              </a:rPr>
              <a:t>的源由─</a:t>
            </a:r>
            <a:r>
              <a:rPr lang="zh-TW" altLang="en-US" sz="3600" dirty="0" smtClean="0">
                <a:latin typeface="+mn-ea"/>
              </a:rPr>
              <a:t>當年因兄長的堅持，才能進入大學。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98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女書體的散文詩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描寫不太識字的母親，總能創造出自身知曉的文字記載生活瑣事，如帳本、電話本等，寫盡那個年代女性為生活發揮地造創力。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759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於</a:t>
            </a:r>
            <a:r>
              <a:rPr lang="zh-TW" altLang="en-US" sz="3600" dirty="0" smtClean="0"/>
              <a:t>書中</a:t>
            </a:r>
            <a:r>
              <a:rPr lang="zh-TW" altLang="en-US" sz="3600" dirty="0" smtClean="0"/>
              <a:t>作者寫出處事受父母影響</a:t>
            </a:r>
            <a:r>
              <a:rPr lang="zh-TW" altLang="en-US" sz="3600" dirty="0"/>
              <a:t>甚深</a:t>
            </a:r>
            <a:r>
              <a:rPr lang="zh-TW" altLang="en-US" sz="3600" dirty="0" smtClean="0"/>
              <a:t>，一是三十八</a:t>
            </a:r>
            <a:r>
              <a:rPr lang="zh-TW" altLang="en-US" sz="3600" dirty="0" smtClean="0"/>
              <a:t>之</a:t>
            </a:r>
            <a:r>
              <a:rPr lang="zh-TW" altLang="en-US" sz="3600" dirty="0" smtClean="0"/>
              <a:t>齡施行「減法人生」閒適過活。二為重諾，其稿件邀約，非是一紙契約，而是「口頭允諾」既成約，令人佩服。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351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4" r="14007" b="606"/>
          <a:stretch/>
        </p:blipFill>
        <p:spPr>
          <a:xfrm>
            <a:off x="992459" y="2492896"/>
            <a:ext cx="2397512" cy="3294587"/>
          </a:xfrm>
        </p:spPr>
      </p:pic>
      <p:sp>
        <p:nvSpPr>
          <p:cNvPr id="5" name="文字方塊 4"/>
          <p:cNvSpPr txBox="1"/>
          <p:nvPr/>
        </p:nvSpPr>
        <p:spPr>
          <a:xfrm>
            <a:off x="3635896" y="180795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脈動的幸福</a:t>
            </a:r>
            <a:endParaRPr lang="zh-TW" altLang="en-US" sz="3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891776" y="2780927"/>
            <a:ext cx="1472312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索書號</a:t>
            </a:r>
            <a:endParaRPr lang="en-US" altLang="zh-TW" sz="2400" dirty="0" smtClean="0"/>
          </a:p>
          <a:p>
            <a:r>
              <a:rPr lang="en-US" altLang="zh-TW" sz="2400" dirty="0" smtClean="0"/>
              <a:t>855</a:t>
            </a:r>
          </a:p>
          <a:p>
            <a:r>
              <a:rPr lang="en-US" altLang="zh-TW" sz="2400" dirty="0" smtClean="0"/>
              <a:t>3844-4</a:t>
            </a:r>
          </a:p>
          <a:p>
            <a:r>
              <a:rPr lang="en-US" altLang="zh-TW" sz="2400" dirty="0" smtClean="0"/>
              <a:t>0303437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18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1447</TotalTime>
  <Words>277</Words>
  <Application>Microsoft Office PowerPoint</Application>
  <PresentationFormat>如螢幕大小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愛的幸福存摺</vt:lpstr>
      <vt:lpstr>    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愛的幸福存摺</dc:title>
  <dc:creator>User</dc:creator>
  <cp:lastModifiedBy>User</cp:lastModifiedBy>
  <cp:revision>38</cp:revision>
  <dcterms:created xsi:type="dcterms:W3CDTF">2020-04-28T06:55:03Z</dcterms:created>
  <dcterms:modified xsi:type="dcterms:W3CDTF">2020-05-20T08:21:43Z</dcterms:modified>
</cp:coreProperties>
</file>