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9" autoAdjust="0"/>
    <p:restoredTop sz="94660"/>
  </p:normalViewPr>
  <p:slideViewPr>
    <p:cSldViewPr>
      <p:cViewPr>
        <p:scale>
          <a:sx n="85" d="100"/>
          <a:sy n="85" d="100"/>
        </p:scale>
        <p:origin x="-90" y="13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8254C2A-4FEB-4D29-83EB-47E7CF8E481A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29264E-6BA3-4754-849D-15125833BF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夢想這條路踏上了，跪著也要走完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9809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28477"/>
            <a:ext cx="3314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851920" y="285293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堅持夢想的勇氣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851920" y="3692931"/>
            <a:ext cx="194421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719</a:t>
            </a:r>
          </a:p>
          <a:p>
            <a:r>
              <a:rPr lang="en-US" altLang="zh-TW" dirty="0" smtClean="0"/>
              <a:t>7271</a:t>
            </a:r>
          </a:p>
          <a:p>
            <a:r>
              <a:rPr lang="en-US" altLang="zh-TW" dirty="0" smtClean="0"/>
              <a:t>028925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257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      ■</a:t>
            </a:r>
            <a:r>
              <a:rPr lang="zh-TW" altLang="en-US" dirty="0"/>
              <a:t>作者簡介</a:t>
            </a:r>
          </a:p>
          <a:p>
            <a:endParaRPr lang="zh-TW" altLang="en-US" dirty="0"/>
          </a:p>
          <a:p>
            <a:pPr marL="0" indent="0">
              <a:buNone/>
            </a:pPr>
            <a:r>
              <a:rPr lang="en-US" altLang="zh-TW" dirty="0" smtClean="0"/>
              <a:t>       Peter </a:t>
            </a:r>
            <a:r>
              <a:rPr lang="en-US" altLang="zh-TW" dirty="0"/>
              <a:t>Su</a:t>
            </a:r>
          </a:p>
          <a:p>
            <a:r>
              <a:rPr lang="zh-TW" altLang="en-US" dirty="0"/>
              <a:t>七年級創意</a:t>
            </a:r>
            <a:r>
              <a:rPr lang="zh-TW" altLang="en-US" dirty="0" smtClean="0"/>
              <a:t>團隊之藝術總監。</a:t>
            </a:r>
            <a:r>
              <a:rPr lang="en-US" altLang="zh-TW" dirty="0" smtClean="0"/>
              <a:t>BRAND</a:t>
            </a:r>
            <a:r>
              <a:rPr lang="zh-TW" altLang="en-US" dirty="0" smtClean="0"/>
              <a:t>、</a:t>
            </a:r>
            <a:r>
              <a:rPr lang="en-US" altLang="zh-TW" dirty="0" smtClean="0"/>
              <a:t>Cheers</a:t>
            </a:r>
            <a:r>
              <a:rPr lang="zh-TW" altLang="en-US" dirty="0" smtClean="0"/>
              <a:t>及天下雜誌</a:t>
            </a:r>
            <a:r>
              <a:rPr lang="zh-TW" altLang="en-US" dirty="0" smtClean="0"/>
              <a:t>駐站作家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endParaRPr lang="zh-TW" altLang="en-US" dirty="0"/>
          </a:p>
          <a:p>
            <a:r>
              <a:rPr lang="zh-TW" altLang="en-US" dirty="0"/>
              <a:t>一個熱愛設計也喜歡音樂的男孩，喜歡自彈自唱的木吉他創作方式，也愛攝影。現任「七年級創意策略有限公司」的藝術總監。</a:t>
            </a:r>
          </a:p>
          <a:p>
            <a:endParaRPr lang="zh-TW" altLang="en-US" dirty="0"/>
          </a:p>
          <a:p>
            <a:r>
              <a:rPr lang="en-US" altLang="zh-TW" dirty="0"/>
              <a:t>19</a:t>
            </a:r>
            <a:r>
              <a:rPr lang="zh-TW" altLang="en-US" dirty="0"/>
              <a:t>歲開始踏上背包客之路，以一顆細膩的心去體會旅行、體驗生命中的美好與不美好，認為</a:t>
            </a:r>
            <a:r>
              <a:rPr lang="zh-TW" altLang="en-US" dirty="0" smtClean="0"/>
              <a:t>生活不是</a:t>
            </a:r>
            <a:r>
              <a:rPr lang="zh-TW" altLang="en-US" dirty="0"/>
              <a:t>所有的事情都能如你所</a:t>
            </a:r>
            <a:r>
              <a:rPr lang="zh-TW" altLang="en-US" dirty="0" smtClean="0"/>
              <a:t>願，但</a:t>
            </a:r>
            <a:r>
              <a:rPr lang="zh-TW" altLang="en-US" dirty="0"/>
              <a:t>絕對值得你去嘗試；認為夢想這條路，踏上了就算有多艱難也要努力</a:t>
            </a:r>
            <a:r>
              <a:rPr lang="zh-TW" altLang="en-US" dirty="0" smtClean="0"/>
              <a:t>到達。僅僅</a:t>
            </a:r>
            <a:r>
              <a:rPr lang="en-US" altLang="zh-TW" dirty="0" smtClean="0"/>
              <a:t>26</a:t>
            </a:r>
            <a:r>
              <a:rPr lang="zh-TW" altLang="en-US" dirty="0" smtClean="0"/>
              <a:t>歲</a:t>
            </a:r>
            <a:r>
              <a:rPr lang="zh-TW" altLang="en-US" dirty="0"/>
              <a:t>的年紀，卻有敏銳細膩的觀察力，於是透過書寫，讓更多人在「夢想與旅行」這兩條並行的路上，能有繼續走下去的</a:t>
            </a:r>
            <a:r>
              <a:rPr lang="zh-TW" altLang="en-US" dirty="0" smtClean="0"/>
              <a:t>勇氣。目前</a:t>
            </a:r>
            <a:r>
              <a:rPr lang="zh-TW" altLang="en-US" dirty="0"/>
              <a:t>粉絲專頁累積將近</a:t>
            </a:r>
            <a:r>
              <a:rPr lang="en-US" altLang="zh-TW" dirty="0"/>
              <a:t>13</a:t>
            </a:r>
            <a:r>
              <a:rPr lang="zh-TW" altLang="en-US" dirty="0"/>
              <a:t>萬名粉絲，活躍粉絲超過</a:t>
            </a:r>
            <a:r>
              <a:rPr lang="en-US" altLang="zh-TW" dirty="0"/>
              <a:t>100% </a:t>
            </a:r>
            <a:r>
              <a:rPr lang="zh-TW" altLang="en-US" dirty="0" smtClean="0"/>
              <a:t>。</a:t>
            </a:r>
            <a:r>
              <a:rPr lang="zh-TW" altLang="en-US" dirty="0" smtClean="0"/>
              <a:t>　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作者介紹</a:t>
            </a:r>
          </a:p>
        </p:txBody>
      </p:sp>
    </p:spTree>
    <p:extLst>
      <p:ext uri="{BB962C8B-B14F-4D97-AF65-F5344CB8AC3E}">
        <p14:creationId xmlns:p14="http://schemas.microsoft.com/office/powerpoint/2010/main" val="2881292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         Peter </a:t>
            </a:r>
            <a:r>
              <a:rPr lang="en-US" altLang="zh-TW" dirty="0"/>
              <a:t>Su</a:t>
            </a:r>
            <a:r>
              <a:rPr lang="zh-TW" altLang="en-US" dirty="0"/>
              <a:t>從</a:t>
            </a:r>
            <a:r>
              <a:rPr lang="en-US" altLang="zh-TW" dirty="0"/>
              <a:t>19</a:t>
            </a:r>
            <a:r>
              <a:rPr lang="zh-TW" altLang="en-US" dirty="0"/>
              <a:t>歲就開始當背包客，人們總是跟他說，好羨慕你，可以一直旅行。他說：「只要有旅人的眼睛，隨時隨地都可以旅行。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</a:t>
            </a:r>
            <a:r>
              <a:rPr lang="zh-TW" altLang="en-US" dirty="0" smtClean="0"/>
              <a:t>這</a:t>
            </a:r>
            <a:r>
              <a:rPr lang="zh-TW" altLang="en-US" dirty="0"/>
              <a:t>本充滿美麗圖片的書籍，並不是要你收拾行囊、立即啟程，</a:t>
            </a:r>
            <a:r>
              <a:rPr lang="en-US" altLang="zh-TW" dirty="0"/>
              <a:t>Peter Su</a:t>
            </a:r>
            <a:r>
              <a:rPr lang="zh-TW" altLang="en-US" dirty="0"/>
              <a:t>用旅人的眼睛帶你重新認識世界。只有心開闊了，即使是踏在這人生的旅途中，也能享受旅行的樂趣。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84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   Peter </a:t>
            </a:r>
            <a:r>
              <a:rPr lang="zh-TW" altLang="en-US" dirty="0" smtClean="0"/>
              <a:t>說</a:t>
            </a:r>
          </a:p>
          <a:p>
            <a:r>
              <a:rPr lang="zh-TW" altLang="en-US" dirty="0" smtClean="0"/>
              <a:t>一</a:t>
            </a:r>
            <a:r>
              <a:rPr lang="zh-TW" altLang="en-US" dirty="0" smtClean="0"/>
              <a:t>個人的旅行意義在於，記起了一些你不知不覺遺忘的事情，忘記了一些你早就不該放在心上的事情。</a:t>
            </a:r>
          </a:p>
          <a:p>
            <a:r>
              <a:rPr lang="zh-TW" altLang="en-US" dirty="0" smtClean="0"/>
              <a:t>城市</a:t>
            </a:r>
            <a:r>
              <a:rPr lang="zh-TW" altLang="en-US" dirty="0" smtClean="0"/>
              <a:t>讓我們害怕寂寞，所以在不斷尋找快樂的同時，也忘了那個最初的自己。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關於旅行</a:t>
            </a:r>
          </a:p>
        </p:txBody>
      </p:sp>
    </p:spTree>
    <p:extLst>
      <p:ext uri="{BB962C8B-B14F-4D97-AF65-F5344CB8AC3E}">
        <p14:creationId xmlns:p14="http://schemas.microsoft.com/office/powerpoint/2010/main" val="55325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    Peter </a:t>
            </a:r>
            <a:r>
              <a:rPr lang="zh-TW" altLang="en-US" dirty="0" smtClean="0"/>
              <a:t>說</a:t>
            </a:r>
          </a:p>
          <a:p>
            <a:r>
              <a:rPr lang="zh-TW" altLang="en-US" dirty="0" smtClean="0"/>
              <a:t>無論</a:t>
            </a:r>
            <a:r>
              <a:rPr lang="zh-TW" altLang="en-US" dirty="0" smtClean="0"/>
              <a:t>路再遠再長，無論走或跑，無論你背負著</a:t>
            </a:r>
            <a:r>
              <a:rPr lang="zh-TW" altLang="en-US" dirty="0" smtClean="0"/>
              <a:t>多少想</a:t>
            </a:r>
            <a:r>
              <a:rPr lang="zh-TW" altLang="en-US" dirty="0" smtClean="0"/>
              <a:t>哭，也要邊走邊哭。因為你知道，不能停。</a:t>
            </a:r>
            <a:endParaRPr lang="en-US" altLang="zh-TW" dirty="0" smtClean="0"/>
          </a:p>
          <a:p>
            <a:r>
              <a:rPr lang="zh-TW" altLang="en-US" dirty="0"/>
              <a:t>成長的路上，不僅是距離，更是一種經歷。</a:t>
            </a:r>
          </a:p>
          <a:p>
            <a:r>
              <a:rPr lang="zh-TW" altLang="en-US" dirty="0"/>
              <a:t>而夢想其實不是一段距離，而是一種決定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關於夢想</a:t>
            </a:r>
          </a:p>
        </p:txBody>
      </p:sp>
    </p:spTree>
    <p:extLst>
      <p:ext uri="{BB962C8B-B14F-4D97-AF65-F5344CB8AC3E}">
        <p14:creationId xmlns:p14="http://schemas.microsoft.com/office/powerpoint/2010/main" val="243178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   Peter </a:t>
            </a:r>
            <a:r>
              <a:rPr lang="zh-TW" altLang="en-US" dirty="0" smtClean="0"/>
              <a:t>說</a:t>
            </a:r>
          </a:p>
          <a:p>
            <a:r>
              <a:rPr lang="zh-TW" altLang="en-US" dirty="0" smtClean="0"/>
              <a:t>如果</a:t>
            </a:r>
            <a:r>
              <a:rPr lang="zh-TW" altLang="en-US" dirty="0" smtClean="0"/>
              <a:t>暫時還找不到重新微笑的理由，那就放慢腳步享受這世界，因為微笑它可能正在來的路上。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關於生活</a:t>
            </a:r>
          </a:p>
        </p:txBody>
      </p:sp>
    </p:spTree>
    <p:extLst>
      <p:ext uri="{BB962C8B-B14F-4D97-AF65-F5344CB8AC3E}">
        <p14:creationId xmlns:p14="http://schemas.microsoft.com/office/powerpoint/2010/main" val="2100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 smtClean="0"/>
          </a:p>
          <a:p>
            <a:pPr marL="0" indent="0">
              <a:buNone/>
            </a:pPr>
            <a:r>
              <a:rPr lang="en-US" altLang="zh-TW" dirty="0" smtClean="0"/>
              <a:t>    Peter </a:t>
            </a:r>
            <a:r>
              <a:rPr lang="zh-TW" altLang="en-US" dirty="0" smtClean="0"/>
              <a:t>說</a:t>
            </a:r>
          </a:p>
          <a:p>
            <a:r>
              <a:rPr lang="zh-TW" altLang="en-US" dirty="0" smtClean="0"/>
              <a:t>奔跑</a:t>
            </a:r>
            <a:r>
              <a:rPr lang="zh-TW" altLang="en-US" dirty="0" smtClean="0"/>
              <a:t>在人生前半段最美的不是夢想，而是和你一起追夢的人，漫步在人生後半段最美的不是經歷，而是和你一起回憶的人。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關於愛</a:t>
            </a:r>
          </a:p>
        </p:txBody>
      </p:sp>
    </p:spTree>
    <p:extLst>
      <p:ext uri="{BB962C8B-B14F-4D97-AF65-F5344CB8AC3E}">
        <p14:creationId xmlns:p14="http://schemas.microsoft.com/office/powerpoint/2010/main" val="15118408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TW" altLang="en-US" dirty="0" smtClean="0"/>
              <a:t>         生命</a:t>
            </a:r>
            <a:r>
              <a:rPr lang="zh-TW" altLang="en-US" dirty="0"/>
              <a:t>就像一場遠行，我們完全不需要準備，花了一生所追尋的答案，其實都在路上而不在盡頭。只要用心聆聽、感受，不要害怕成長過程中所帶給你的挫折和困難，如果這只是一趟單程旅行，那就勇敢地走下去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1430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</a:t>
            </a:r>
            <a:r>
              <a:rPr lang="zh-TW" altLang="en-US" dirty="0" smtClean="0"/>
              <a:t>一無所知</a:t>
            </a:r>
            <a:r>
              <a:rPr lang="zh-TW" altLang="en-US" dirty="0"/>
              <a:t>的世界，路途中才會有驚喜，夢想與希望是棲息在靈魂中一種會飛翔的力量。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038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zh-TW" dirty="0" smtClean="0"/>
              <a:t>        《</a:t>
            </a:r>
            <a:r>
              <a:rPr lang="zh-TW" altLang="en-US" dirty="0" smtClean="0"/>
              <a:t>夢想這條路踏上了，跪著也要走完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作者透過</a:t>
            </a:r>
            <a:r>
              <a:rPr lang="zh-TW" altLang="en-US" dirty="0"/>
              <a:t>本書</a:t>
            </a:r>
            <a:r>
              <a:rPr lang="zh-TW" altLang="en-US" dirty="0" smtClean="0"/>
              <a:t>傳逹人生態度，例如怎樣將困難化為力量、熱愛生活，珍惜親情、尊重生命等正向信念。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19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770</TotalTime>
  <Words>636</Words>
  <Application>Microsoft Office PowerPoint</Application>
  <PresentationFormat>如螢幕大小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波形</vt:lpstr>
      <vt:lpstr>夢想這條路踏上了，跪著也要走完</vt:lpstr>
      <vt:lpstr>作者介紹</vt:lpstr>
      <vt:lpstr>PowerPoint 簡報</vt:lpstr>
      <vt:lpstr>關於旅行</vt:lpstr>
      <vt:lpstr>關於夢想</vt:lpstr>
      <vt:lpstr>關於生活</vt:lpstr>
      <vt:lpstr>關於愛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38</cp:revision>
  <dcterms:created xsi:type="dcterms:W3CDTF">2017-04-07T05:49:07Z</dcterms:created>
  <dcterms:modified xsi:type="dcterms:W3CDTF">2017-04-13T06:31:18Z</dcterms:modified>
</cp:coreProperties>
</file>