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8B50EF6-9596-479C-BF47-3048041BF1A5}" type="datetimeFigureOut">
              <a:rPr lang="zh-TW" altLang="en-US" smtClean="0"/>
              <a:t>2021/4/26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0B6467F-08FC-4FED-8341-EAEB2EC67DE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4265613"/>
            <a:ext cx="4356100" cy="2592387"/>
            <a:chOff x="0" y="2687"/>
            <a:chExt cx="2744" cy="1633"/>
          </a:xfrm>
        </p:grpSpPr>
        <p:pic>
          <p:nvPicPr>
            <p:cNvPr id="15363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TW" altLang="zh-TW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159013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709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spcBef>
                <a:spcPts val="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張曼娟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一九八五年出版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海水正藍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，隨即席捲華文文壇。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她有一雙易感的、好奇如孩童的眼睛，仍對一切美好的事物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著    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她有一枝纖細的、敏銳如刀鋒的筆，總能挑起人們最想隱藏的渴望和本心。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她用這樣的眼睛和筆孵孕溫柔熨貼的文字，徐徐撫平那些無可避免的痛楚和憂傷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儘管生命跌宕起伏，她依然執著地保留深深淺淺的回憶。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讓我們跟著明瞭自己，明瞭愛的課題，終於可以再愛，終於不怕再愛。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然後，記得曾經被愛的心意，記得純粹的美好。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二十年的歲月過去了，還是記得，喜歡。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作者簡介</a:t>
            </a:r>
          </a:p>
        </p:txBody>
      </p:sp>
    </p:spTree>
    <p:extLst>
      <p:ext uri="{BB962C8B-B14F-4D97-AF65-F5344CB8AC3E}">
        <p14:creationId xmlns:p14="http://schemas.microsoft.com/office/powerpoint/2010/main" val="37163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是作者書寫人際互動情感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，淡淡的敘述背後紛陳的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感情，輕易的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引出內心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感動，以及隨年紀增長，歲月將炙熱的愛磨成彌久情誼。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050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十五歲生日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寫青春少女面對聯考所承受的壓力，畫著漫畫舒緩壓抑心情，期待被理解，對人生的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期待、希望與害怕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，飄蕩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在文字裡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617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天使的翅膀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是描寫一位珠寶業者為紀念已逝的愛所打造，為紀念也為兌現許諾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生活、情感的缺憾難免難忘，往往以物寄情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表達思念。作者以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，寫出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珍貴地愛的獨特記憶。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27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如果長頸鹿要回家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故事源起於主角阿晨在聚會經人介紹認識自閉女孩綺綺，女孩天真的思維，令他產生共鳴，於相處上了解綺綺孤獨和無助，後來人雖遠走，思念依然如昨。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36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以情為題，書寫情感遺留的美好，透過作者輕柔的筆調，可感受主角的情緒波動，逝去的情感影響有多深遠，而此書正是記錄著生命的勇敢與脆弱。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079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437" b="97989" l="13506" r="86782">
                        <a14:foregroundMark x1="46264" y1="65230" x2="46264" y2="65230"/>
                        <a14:foregroundMark x1="74713" y1="91667" x2="74713" y2="91667"/>
                        <a14:foregroundMark x1="85345" y1="86494" x2="85345" y2="86494"/>
                        <a14:foregroundMark x1="85345" y1="84195" x2="85345" y2="84195"/>
                        <a14:foregroundMark x1="85345" y1="93391" x2="85345" y2="93391"/>
                        <a14:foregroundMark x1="85632" y1="91667" x2="85632" y2="91667"/>
                        <a14:foregroundMark x1="81322" y1="91092" x2="81322" y2="91092"/>
                        <a14:foregroundMark x1="20977" y1="67529" x2="20977" y2="67529"/>
                        <a14:foregroundMark x1="72701" y1="93391" x2="72701" y2="93391"/>
                        <a14:foregroundMark x1="65517" y1="96264" x2="65517" y2="96264"/>
                        <a14:foregroundMark x1="57184" y1="96839" x2="57184" y2="96839"/>
                        <a14:foregroundMark x1="20977" y1="96264" x2="20977" y2="96264"/>
                        <a14:foregroundMark x1="15805" y1="96264" x2="15805" y2="96264"/>
                        <a14:foregroundMark x1="19253" y1="96839" x2="19253" y2="96839"/>
                        <a14:foregroundMark x1="18103" y1="96839" x2="18103" y2="96839"/>
                        <a14:foregroundMark x1="24425" y1="96552" x2="24425" y2="96552"/>
                        <a14:foregroundMark x1="25862" y1="96264" x2="25862" y2="96264"/>
                        <a14:foregroundMark x1="29023" y1="96264" x2="29023" y2="96264"/>
                        <a14:foregroundMark x1="31609" y1="96839" x2="31609" y2="96839"/>
                        <a14:backgroundMark x1="61207" y1="99713" x2="61207" y2="99713"/>
                        <a14:backgroundMark x1="65805" y1="99713" x2="65805" y2="99713"/>
                        <a14:backgroundMark x1="69253" y1="99138" x2="69253" y2="99138"/>
                        <a14:backgroundMark x1="72414" y1="99713" x2="72414" y2="99713"/>
                        <a14:backgroundMark x1="75575" y1="99713" x2="75575" y2="99713"/>
                        <a14:backgroundMark x1="77299" y1="99713" x2="77299" y2="99713"/>
                        <a14:backgroundMark x1="79310" y1="99425" x2="79310" y2="99425"/>
                        <a14:backgroundMark x1="77299" y1="99425" x2="77299" y2="99425"/>
                        <a14:backgroundMark x1="18103" y1="99425" x2="18103" y2="99425"/>
                        <a14:backgroundMark x1="19540" y1="99425" x2="19540" y2="99425"/>
                        <a14:backgroundMark x1="23276" y1="99425" x2="23276" y2="99425"/>
                        <a14:backgroundMark x1="31322" y1="99138" x2="31322" y2="9913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429" y="2276872"/>
            <a:ext cx="3314700" cy="331470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3923928" y="3212976"/>
            <a:ext cx="1116124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索書號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857.63</a:t>
            </a: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1164-1</a:t>
            </a:r>
          </a:p>
          <a:p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031846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779912" y="213285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純粹的風雅韻文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8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格線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格線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格線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1995</TotalTime>
  <Words>265</Words>
  <Application>Microsoft Office PowerPoint</Application>
  <PresentationFormat>如螢幕大小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格線</vt:lpstr>
      <vt:lpstr>PowerPoint 簡報</vt:lpstr>
      <vt:lpstr>喜歡</vt:lpstr>
      <vt:lpstr>作者簡介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喜歡</dc:title>
  <dc:creator>ｓｕｎｍｏｏｎ</dc:creator>
  <cp:lastModifiedBy>ｓｕｎｍｏｏｎ</cp:lastModifiedBy>
  <cp:revision>59</cp:revision>
  <dcterms:created xsi:type="dcterms:W3CDTF">2021-04-07T08:04:08Z</dcterms:created>
  <dcterms:modified xsi:type="dcterms:W3CDTF">2021-04-26T06:44:55Z</dcterms:modified>
</cp:coreProperties>
</file>