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56" r:id="rId3"/>
    <p:sldId id="259" r:id="rId4"/>
    <p:sldId id="262" r:id="rId5"/>
    <p:sldId id="257" r:id="rId6"/>
    <p:sldId id="258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9A625E-54C6-4FB8-B6A2-60C70B3C5D88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4D6D40-A169-41DA-9A8A-291094AF7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84625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拾貝人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92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1520" y="0"/>
            <a:ext cx="8640960" cy="6453336"/>
          </a:xfrm>
        </p:spPr>
        <p:txBody>
          <a:bodyPr>
            <a:normAutofit fontScale="92500" lnSpcReduction="20000"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作者簡介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安東尼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杜爾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Anthony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Doerr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　「普立茲文學獎」得主安東尼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杜爾的作品包括短篇小說集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拾貝人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記憶牆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、長篇小說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《About Grace》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呼喚奇蹟的光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，以及回憶錄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羅馬四季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。除了「普立茲文學獎」之外，他亦榮獲美國以及歐洲各國多項文學殊榮，其中包括四度獲頒「歐亨利小說獎」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(O. Henry Prize)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、三度獲頒「手推車獎」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(Pushcart Prize)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、「羅馬獎」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(Rome Prize)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、「紐約公共圖書館幼獅文學獎」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(New York Public Library’s Young Lions Fiction Award)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、「國家雜誌小說獎」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(National Magazine Award for Fiction)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、「古根漢研究基金」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(Guggenheim Fellowship)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、「短篇小說獎」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(Story Prize)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。杜爾在克里夫蘭長大，現與太太和兩個兒子住在愛達荷州首府博伊西。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譯者簡介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施清真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　　政治大學新聞系學士，哥倫比亞大學大眾傳播碩士，西北大學人際傳播學博士。曾任教於淡江大學及輔仁大學大眾傳播系，現定居舊金山，專事翻譯寫作。譯作包括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羅馬四季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呼喚奇蹟的光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女孩們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我們一無所有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控制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生命如不朽繁星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蘇西的世界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神諭之夜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英倫魔法師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索特爾家的狗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老虎的妻子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防守的藝術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凱瑟和她的小說世界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等。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66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136904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「拾貝人」敘述一位失明的退休貝類學者，獨自遷居肯亞小島，著迷於撿拾沙灘上的貝殼。一日，某種帶有劇毒的神祕芋螺，咬傷身患絕症的陌生女子，女子竟不藥而癒。之後，聞風而來的訪客絡繹不絕，久未聯絡的獨子也再次承歡膝下。一場螺貝的意外神蹟招來盲目群眾侵門踏戶，盲眼老人如何能得償所願，回歸寧靜生活？</a:t>
            </a:r>
          </a:p>
        </p:txBody>
      </p:sp>
    </p:spTree>
    <p:extLst>
      <p:ext uri="{BB962C8B-B14F-4D97-AF65-F5344CB8AC3E}">
        <p14:creationId xmlns:p14="http://schemas.microsoft.com/office/powerpoint/2010/main" val="38508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848872" cy="2880320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zh-TW" sz="3600" b="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b="0" dirty="0">
                <a:effectLst/>
                <a:latin typeface="標楷體" pitchFamily="65" charset="-120"/>
                <a:ea typeface="標楷體" pitchFamily="65" charset="-120"/>
              </a:rPr>
              <a:t>獵人之妻</a:t>
            </a:r>
            <a:r>
              <a:rPr lang="en-US" altLang="zh-TW" sz="3600" b="0" dirty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b="0" dirty="0">
                <a:effectLst/>
                <a:latin typeface="標楷體" pitchFamily="65" charset="-120"/>
                <a:ea typeface="標楷體" pitchFamily="65" charset="-120"/>
              </a:rPr>
              <a:t>長久居住在森林的獵人，不敢相信自己娶的年輕妻子能夠透視生物的靈魂，他害怕這份特殊的能力，也害怕能力將會把妻子帶離他的身邊</a:t>
            </a:r>
            <a:r>
              <a:rPr lang="en-US" altLang="zh-TW" sz="3600" b="0" dirty="0" smtClean="0">
                <a:effectLst/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3600" b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934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80920" cy="5577800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守望者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因賴比瑞亞的內戰，逃至美國奧瑞岡州的戰爭難民喬瑟夫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薩利比，一日目睹五隻擱淺的抹香鯨，內心的鄉愁隱隱受到觸動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19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8064896" cy="3657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長久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以來，這是個葛莉賽達的故事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離家數載的葛莉賽達跟著馬戲團表演周遊列國，從不間斷寫信回家，當她終於榮耀返鄉時，為何她唯一的親人卻漠不關心？</a:t>
            </a:r>
          </a:p>
        </p:txBody>
      </p:sp>
    </p:spTree>
    <p:extLst>
      <p:ext uri="{BB962C8B-B14F-4D97-AF65-F5344CB8AC3E}">
        <p14:creationId xmlns:p14="http://schemas.microsoft.com/office/powerpoint/2010/main" val="426668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548680"/>
            <a:ext cx="7461448" cy="3657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七月四日大贏家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美國曼哈頓有個釣魚俱樂部，英國佬和美國佬有一天向雙方下戰帖，競賽規則是：誰先釣到世界各大洲體積最大的淡水魚，誰就獲勝。究竟誰會是最後的大贏家？</a:t>
            </a:r>
          </a:p>
        </p:txBody>
      </p:sp>
    </p:spTree>
    <p:extLst>
      <p:ext uri="{BB962C8B-B14F-4D97-AF65-F5344CB8AC3E}">
        <p14:creationId xmlns:p14="http://schemas.microsoft.com/office/powerpoint/2010/main" val="427678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9" t="4239" r="16631" b="4239"/>
          <a:stretch/>
        </p:blipFill>
        <p:spPr>
          <a:xfrm>
            <a:off x="669072" y="2680053"/>
            <a:ext cx="1958711" cy="2627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9" t="4239" r="16631" b="4239"/>
          <a:stretch/>
        </p:blipFill>
        <p:spPr>
          <a:xfrm>
            <a:off x="683568" y="2708920"/>
            <a:ext cx="1958711" cy="2627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文字方塊 5"/>
          <p:cNvSpPr txBox="1"/>
          <p:nvPr/>
        </p:nvSpPr>
        <p:spPr>
          <a:xfrm>
            <a:off x="3696401" y="2708920"/>
            <a:ext cx="1584176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874.57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0834-3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031073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203848" y="119675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生態的奧祕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80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氣流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1362</TotalTime>
  <Words>316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氣流</vt:lpstr>
      <vt:lpstr>PowerPoint 簡報</vt:lpstr>
      <vt:lpstr>拾貝人</vt:lpstr>
      <vt:lpstr>PowerPoint 簡報</vt:lpstr>
      <vt:lpstr>PowerPoint 簡報</vt:lpstr>
      <vt:lpstr>〈獵人之妻〉長久居住在森林的獵人，不敢相信自己娶的年輕妻子能夠透視生物的靈魂，他害怕這份特殊的能力，也害怕能力將會把妻子帶離他的身邊……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拾貝人</dc:title>
  <dc:creator>User</dc:creator>
  <cp:lastModifiedBy>User</cp:lastModifiedBy>
  <cp:revision>18</cp:revision>
  <dcterms:created xsi:type="dcterms:W3CDTF">2019-11-25T07:26:11Z</dcterms:created>
  <dcterms:modified xsi:type="dcterms:W3CDTF">2019-12-09T06:14:22Z</dcterms:modified>
</cp:coreProperties>
</file>