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4" r:id="rId2"/>
    <p:sldId id="256" r:id="rId3"/>
    <p:sldId id="257" r:id="rId4"/>
    <p:sldId id="259" r:id="rId5"/>
    <p:sldId id="260" r:id="rId6"/>
    <p:sldId id="261" r:id="rId7"/>
    <p:sldId id="262" r:id="rId8"/>
    <p:sldId id="258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08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E368-8D40-4FD4-A15B-F511AE6F8C49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EEA02-AA12-4582-A659-85A6EB1DF2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196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EEA02-AA12-4582-A659-85A6EB1DF27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67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EEA02-AA12-4582-A659-85A6EB1DF27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60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2F2A-83B9-476C-85F6-582EABA485A9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1A62-C8B1-4205-9B51-6CB472BEF5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2F2A-83B9-476C-85F6-582EABA485A9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1A62-C8B1-4205-9B51-6CB472BEF5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2F2A-83B9-476C-85F6-582EABA485A9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1A62-C8B1-4205-9B51-6CB472BEF51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2F2A-83B9-476C-85F6-582EABA485A9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1A62-C8B1-4205-9B51-6CB472BEF51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2F2A-83B9-476C-85F6-582EABA485A9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1A62-C8B1-4205-9B51-6CB472BEF5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2F2A-83B9-476C-85F6-582EABA485A9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1A62-C8B1-4205-9B51-6CB472BEF51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2F2A-83B9-476C-85F6-582EABA485A9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1A62-C8B1-4205-9B51-6CB472BEF5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2F2A-83B9-476C-85F6-582EABA485A9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1A62-C8B1-4205-9B51-6CB472BEF5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2F2A-83B9-476C-85F6-582EABA485A9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1A62-C8B1-4205-9B51-6CB472BEF5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2F2A-83B9-476C-85F6-582EABA485A9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1A62-C8B1-4205-9B51-6CB472BEF51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2F2A-83B9-476C-85F6-582EABA485A9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1A62-C8B1-4205-9B51-6CB472BEF51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6632F2A-83B9-476C-85F6-582EABA485A9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A801A62-C8B1-4205-9B51-6CB472BEF51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4319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口袋裡的天使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102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988840"/>
            <a:ext cx="7408333" cy="42093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 smtClean="0"/>
              <a:t>  </a:t>
            </a:r>
            <a:r>
              <a:rPr lang="en-US" altLang="zh-TW" sz="2800" dirty="0" smtClean="0"/>
              <a:t>Ilene Cooper</a:t>
            </a:r>
          </a:p>
          <a:p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         </a:t>
            </a:r>
            <a:r>
              <a:rPr lang="en-US" altLang="zh-TW" sz="2800" dirty="0" smtClean="0"/>
              <a:t>Ilene </a:t>
            </a:r>
            <a:r>
              <a:rPr lang="en-US" altLang="zh-TW" sz="2800" dirty="0" smtClean="0"/>
              <a:t>Cooper</a:t>
            </a:r>
            <a:r>
              <a:rPr lang="zh-TW" altLang="en-US" sz="2800" dirty="0" smtClean="0"/>
              <a:t>是</a:t>
            </a:r>
            <a:r>
              <a:rPr lang="en-US" altLang="zh-TW" sz="2800" dirty="0" smtClean="0"/>
              <a:t>Booklist magazine《</a:t>
            </a:r>
            <a:r>
              <a:rPr lang="zh-TW" altLang="en-US" sz="2800" dirty="0" smtClean="0"/>
              <a:t>書單雜誌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的童書編輯。曾著有多本小說、繪本以及散文作品，包括</a:t>
            </a:r>
            <a:r>
              <a:rPr lang="en-US" altLang="zh-TW" sz="2800" dirty="0" smtClean="0"/>
              <a:t>The Golden Rule《</a:t>
            </a:r>
            <a:r>
              <a:rPr lang="zh-TW" altLang="en-US" sz="2800" dirty="0" smtClean="0"/>
              <a:t>黃金法則</a:t>
            </a:r>
            <a:r>
              <a:rPr lang="en-US" altLang="zh-TW" sz="2800" dirty="0" smtClean="0"/>
              <a:t>》, Sam I Am《</a:t>
            </a:r>
            <a:r>
              <a:rPr lang="zh-TW" altLang="en-US" sz="2800" dirty="0" smtClean="0"/>
              <a:t>我是山姆</a:t>
            </a:r>
            <a:r>
              <a:rPr lang="en-US" altLang="zh-TW" sz="2800" dirty="0" smtClean="0"/>
              <a:t>》, </a:t>
            </a:r>
            <a:r>
              <a:rPr lang="zh-TW" altLang="en-US" sz="2800" dirty="0" smtClean="0"/>
              <a:t>以及 </a:t>
            </a:r>
            <a:r>
              <a:rPr lang="en-US" altLang="zh-TW" sz="2800" dirty="0" smtClean="0"/>
              <a:t>Jack: The Early Years of John F. Kennedy.《</a:t>
            </a:r>
            <a:r>
              <a:rPr lang="zh-TW" altLang="en-US" sz="2800" dirty="0" smtClean="0"/>
              <a:t>傑克：約翰Ｆ甘迺迪的早年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等。目前定居在芝加哥。</a:t>
            </a:r>
          </a:p>
          <a:p>
            <a:endParaRPr lang="zh-TW" altLang="en-US" sz="2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zh-TW" altLang="en-US" dirty="0"/>
              <a:t>作者介紹</a:t>
            </a:r>
          </a:p>
        </p:txBody>
      </p:sp>
    </p:spTree>
    <p:extLst>
      <p:ext uri="{BB962C8B-B14F-4D97-AF65-F5344CB8AC3E}">
        <p14:creationId xmlns:p14="http://schemas.microsoft.com/office/powerpoint/2010/main" val="385573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en-US" altLang="zh-TW" sz="3200" dirty="0" smtClean="0"/>
              <a:t>《</a:t>
            </a:r>
            <a:r>
              <a:rPr lang="zh-TW" altLang="en-US" sz="3200" dirty="0" smtClean="0"/>
              <a:t>口袋</a:t>
            </a:r>
            <a:r>
              <a:rPr lang="zh-TW" altLang="en-US" sz="3200" dirty="0"/>
              <a:t>裡的</a:t>
            </a:r>
            <a:r>
              <a:rPr lang="zh-TW" altLang="en-US" sz="3200" dirty="0" smtClean="0"/>
              <a:t>天使</a:t>
            </a:r>
            <a:r>
              <a:rPr lang="en-US" altLang="zh-TW" sz="3200" dirty="0" smtClean="0"/>
              <a:t>》</a:t>
            </a:r>
            <a:r>
              <a:rPr lang="zh-TW" altLang="en-US" sz="3200" dirty="0" smtClean="0"/>
              <a:t>是一個關於友誼和克服困難的故事。是由一枚硬幣帶給四位</a:t>
            </a:r>
            <a:r>
              <a:rPr lang="zh-TW" altLang="en-US" sz="3200" dirty="0"/>
              <a:t>迷途青少年重新</a:t>
            </a:r>
            <a:r>
              <a:rPr lang="zh-TW" altLang="en-US" sz="3200" dirty="0" smtClean="0"/>
              <a:t>審視週遭事物。這枚</a:t>
            </a:r>
            <a:r>
              <a:rPr lang="zh-TW" altLang="en-US" sz="3200" dirty="0"/>
              <a:t>「天使硬幣</a:t>
            </a:r>
            <a:r>
              <a:rPr lang="zh-TW" altLang="en-US" sz="3200" dirty="0" smtClean="0"/>
              <a:t>」改變了貝特、安迪、薇薇安、白喬，也串起彼此的友情，傳逹了愛。</a:t>
            </a:r>
            <a:endParaRPr lang="zh-TW" altLang="en-US" sz="32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54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   </a:t>
            </a:r>
            <a:r>
              <a:rPr lang="zh-TW" altLang="en-US" sz="3200" dirty="0" smtClean="0"/>
              <a:t>被四人視為幸運物之天使</a:t>
            </a:r>
            <a:r>
              <a:rPr lang="zh-TW" altLang="en-US" sz="3200" dirty="0" smtClean="0"/>
              <a:t>硬幣，來自</a:t>
            </a:r>
            <a:r>
              <a:rPr lang="zh-TW" altLang="en-US" sz="3200" dirty="0" smtClean="0"/>
              <a:t>於慈善捐款罐，其為傳達愛、分享</a:t>
            </a:r>
            <a:r>
              <a:rPr lang="zh-TW" altLang="en-US" sz="3200" dirty="0" smtClean="0"/>
              <a:t>幸福。</a:t>
            </a:r>
            <a:r>
              <a:rPr lang="zh-TW" altLang="en-US" sz="3200" dirty="0" smtClean="0"/>
              <a:t>因此，貝特</a:t>
            </a:r>
            <a:r>
              <a:rPr lang="zh-TW" altLang="en-US" sz="3200" dirty="0"/>
              <a:t>等人了解幸運</a:t>
            </a:r>
            <a:r>
              <a:rPr lang="zh-TW" altLang="en-US" sz="3200" dirty="0" smtClean="0"/>
              <a:t>並非垂手可得</a:t>
            </a:r>
            <a:r>
              <a:rPr lang="zh-TW" altLang="en-US" sz="3200" dirty="0"/>
              <a:t>，而是必須懂得付出</a:t>
            </a:r>
            <a:r>
              <a:rPr lang="zh-TW" altLang="en-US" sz="3200" dirty="0" smtClean="0"/>
              <a:t>，才能體會生活的美好。</a:t>
            </a:r>
            <a:endParaRPr lang="zh-TW" altLang="en-US" sz="32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141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  </a:t>
            </a:r>
            <a:r>
              <a:rPr lang="en-US" altLang="zh-TW" sz="3200" dirty="0" smtClean="0"/>
              <a:t>《</a:t>
            </a:r>
            <a:r>
              <a:rPr lang="zh-TW" altLang="en-US" sz="3200" dirty="0" smtClean="0"/>
              <a:t>口袋</a:t>
            </a:r>
            <a:r>
              <a:rPr lang="zh-TW" altLang="en-US" sz="3200" dirty="0"/>
              <a:t>裡的</a:t>
            </a:r>
            <a:r>
              <a:rPr lang="zh-TW" altLang="en-US" sz="3200" dirty="0" smtClean="0"/>
              <a:t>天使</a:t>
            </a:r>
            <a:r>
              <a:rPr lang="en-US" altLang="zh-TW" sz="3200" dirty="0" smtClean="0"/>
              <a:t>》</a:t>
            </a:r>
            <a:r>
              <a:rPr lang="zh-TW" altLang="en-US" sz="3200" dirty="0" smtClean="0"/>
              <a:t>中的「天使硬幣」改變了貝特四人對生命的體認，讓他們明白不能獨占這份「幸運」；懂得分享四人所認同的福氣。令它回到原處</a:t>
            </a:r>
            <a:r>
              <a:rPr lang="zh-TW" altLang="en-US" sz="3200" dirty="0"/>
              <a:t>，</a:t>
            </a:r>
            <a:r>
              <a:rPr lang="zh-TW" altLang="en-US" sz="3200" dirty="0" smtClean="0"/>
              <a:t>讓其尋找</a:t>
            </a:r>
            <a:r>
              <a:rPr lang="zh-TW" altLang="en-US" sz="3200" dirty="0"/>
              <a:t>下</a:t>
            </a:r>
            <a:r>
              <a:rPr lang="zh-TW" altLang="en-US" sz="3200" dirty="0" smtClean="0"/>
              <a:t>一個值得的人選。</a:t>
            </a:r>
            <a:endParaRPr lang="en-US" altLang="zh-TW" sz="3200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157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        </a:t>
            </a:r>
            <a:r>
              <a:rPr lang="en-US" altLang="zh-TW" sz="3200" dirty="0" smtClean="0"/>
              <a:t>《</a:t>
            </a:r>
            <a:r>
              <a:rPr lang="zh-TW" altLang="en-US" sz="3200" dirty="0"/>
              <a:t>口袋裡的天使</a:t>
            </a:r>
            <a:r>
              <a:rPr lang="en-US" altLang="zh-TW" sz="3200" dirty="0" smtClean="0"/>
              <a:t>》</a:t>
            </a:r>
            <a:r>
              <a:rPr lang="zh-TW" altLang="en-US" sz="3200" dirty="0" smtClean="0"/>
              <a:t>是一個信心導向的故事，要相信自己能朝向美好的生活，這份信</a:t>
            </a:r>
            <a:r>
              <a:rPr lang="zh-TW" altLang="en-US" sz="3200" dirty="0"/>
              <a:t>念就能成為轉折之力量，指引新方向。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607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 smtClean="0"/>
          </a:p>
          <a:p>
            <a:pPr marL="0" indent="0">
              <a:buNone/>
            </a:pPr>
            <a:r>
              <a:rPr lang="zh-TW" altLang="en-US" sz="3200" dirty="0" smtClean="0"/>
              <a:t>         庫柏的小說，輕輕地圍繞著克服傷痛和發揮才華的主題，精采的角色設定和劇情</a:t>
            </a:r>
            <a:r>
              <a:rPr lang="zh-TW" altLang="en-US" sz="3200" dirty="0" smtClean="0"/>
              <a:t>安排。讓讀者在</a:t>
            </a:r>
            <a:r>
              <a:rPr lang="zh-TW" altLang="en-US" sz="3200" dirty="0" smtClean="0"/>
              <a:t>閱讀後不禁思考，發生在書中主角身上的幸運、神奇，以及讓這些孩子們扭轉生命</a:t>
            </a:r>
            <a:r>
              <a:rPr lang="zh-TW" altLang="en-US" sz="3200" dirty="0" smtClean="0"/>
              <a:t>的思維。</a:t>
            </a:r>
            <a:endParaRPr lang="zh-TW" altLang="en-US" sz="32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09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852936"/>
            <a:ext cx="2532315" cy="3617593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635896" y="285293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愛，相信、改變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139952" y="3933056"/>
            <a:ext cx="1116124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/>
              <a:t>索書號</a:t>
            </a:r>
            <a:endParaRPr lang="en-US" altLang="zh-TW" sz="2400" dirty="0" smtClean="0"/>
          </a:p>
          <a:p>
            <a:r>
              <a:rPr lang="en-US" altLang="zh-TW" sz="2400" dirty="0" smtClean="0"/>
              <a:t>874.57</a:t>
            </a:r>
          </a:p>
          <a:p>
            <a:r>
              <a:rPr lang="en-US" altLang="zh-TW" sz="2400" dirty="0" smtClean="0"/>
              <a:t>4440</a:t>
            </a:r>
          </a:p>
          <a:p>
            <a:r>
              <a:rPr lang="en-US" altLang="zh-TW" sz="2400" dirty="0" smtClean="0"/>
              <a:t>028301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071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1005</TotalTime>
  <Words>359</Words>
  <Application>Microsoft Office PowerPoint</Application>
  <PresentationFormat>如螢幕大小 (4:3)</PresentationFormat>
  <Paragraphs>19</Paragraphs>
  <Slides>9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波形</vt:lpstr>
      <vt:lpstr>PowerPoint 簡報</vt:lpstr>
      <vt:lpstr>口袋裡的天使</vt:lpstr>
      <vt:lpstr>作者介紹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29</cp:revision>
  <dcterms:created xsi:type="dcterms:W3CDTF">2017-11-08T03:08:12Z</dcterms:created>
  <dcterms:modified xsi:type="dcterms:W3CDTF">2017-11-13T07:42:44Z</dcterms:modified>
</cp:coreProperties>
</file>