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6" r:id="rId3"/>
    <p:sldId id="257" r:id="rId4"/>
    <p:sldId id="259" r:id="rId5"/>
    <p:sldId id="258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D083A-1669-4EB8-B024-3D216CF3255A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BFCF2-2C81-4FF2-B0F5-D31052F345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55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BFCF2-2C81-4FF2-B0F5-D31052F3457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41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EFB2F8-0642-4F21-8EA6-A15800F93FEE}" type="datetimeFigureOut">
              <a:rPr lang="zh-TW" altLang="en-US" smtClean="0"/>
              <a:t>2021/11/19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130E56-64BB-4B5B-BE3B-6FF2E82C56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4265615"/>
            <a:ext cx="4356100" cy="2592387"/>
            <a:chOff x="0" y="2687"/>
            <a:chExt cx="2744" cy="1633"/>
          </a:xfrm>
        </p:grpSpPr>
        <p:pic>
          <p:nvPicPr>
            <p:cNvPr id="15363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03883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5" b="99138" l="17529" r="93966">
                        <a14:foregroundMark x1="77586" y1="6897" x2="77586" y2="6897"/>
                        <a14:foregroundMark x1="79885" y1="7759" x2="79885" y2="7759"/>
                        <a14:foregroundMark x1="79885" y1="6897" x2="79885" y2="6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204864"/>
            <a:ext cx="3314700" cy="33147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706606" y="2118350"/>
            <a:ext cx="3236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面對改變的勇氣</a:t>
            </a:r>
            <a:endParaRPr lang="en-US" altLang="zh-TW" sz="3200" dirty="0" smtClean="0"/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427984" y="3140968"/>
            <a:ext cx="115212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+mj-ea"/>
                <a:ea typeface="+mj-ea"/>
              </a:rPr>
              <a:t>索書號</a:t>
            </a:r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latin typeface="+mj-ea"/>
                <a:ea typeface="+mj-ea"/>
              </a:rPr>
              <a:t>874.57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4124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030881</a:t>
            </a:r>
            <a:endParaRPr lang="zh-TW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1670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一點點機會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176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8992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zh-TW" altLang="en-US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辛</a:t>
            </a:r>
            <a:r>
              <a:rPr lang="zh-TW" altLang="en-US" sz="2800" dirty="0" smtClean="0">
                <a:latin typeface="+mj-ea"/>
                <a:ea typeface="+mj-ea"/>
              </a:rPr>
              <a:t>西亞．洛</a:t>
            </a:r>
            <a:r>
              <a:rPr lang="zh-TW" altLang="en-US" sz="2800" dirty="0" smtClean="0">
                <a:latin typeface="+mj-ea"/>
                <a:ea typeface="+mj-ea"/>
              </a:rPr>
              <a:t>德</a:t>
            </a:r>
            <a:endParaRPr lang="zh-TW" altLang="en-US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美國童書作家。曾獲美國紐伯瑞文學獎銀</a:t>
            </a:r>
            <a:r>
              <a:rPr lang="zh-TW" altLang="en-US" sz="2800" dirty="0" smtClean="0">
                <a:latin typeface="+mj-ea"/>
                <a:ea typeface="+mj-ea"/>
              </a:rPr>
              <a:t>獎</a:t>
            </a:r>
            <a:endParaRPr lang="zh-TW" altLang="en-US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　　第一本小說</a:t>
            </a:r>
            <a:r>
              <a:rPr lang="en-US" altLang="zh-TW" sz="2800" dirty="0" smtClean="0">
                <a:latin typeface="+mj-ea"/>
                <a:ea typeface="+mj-ea"/>
              </a:rPr>
              <a:t>《</a:t>
            </a:r>
            <a:r>
              <a:rPr lang="zh-TW" altLang="en-US" sz="2800" dirty="0" smtClean="0">
                <a:latin typeface="+mj-ea"/>
                <a:ea typeface="+mj-ea"/>
              </a:rPr>
              <a:t>大偉的規則</a:t>
            </a:r>
            <a:r>
              <a:rPr lang="en-US" altLang="zh-TW" sz="2800" dirty="0" smtClean="0">
                <a:latin typeface="+mj-ea"/>
                <a:ea typeface="+mj-ea"/>
              </a:rPr>
              <a:t>》</a:t>
            </a:r>
            <a:r>
              <a:rPr lang="zh-TW" altLang="en-US" sz="2800" dirty="0" smtClean="0">
                <a:latin typeface="+mj-ea"/>
                <a:ea typeface="+mj-ea"/>
              </a:rPr>
              <a:t>（</a:t>
            </a:r>
            <a:r>
              <a:rPr lang="en-US" altLang="zh-TW" sz="2800" dirty="0" smtClean="0">
                <a:latin typeface="+mj-ea"/>
                <a:ea typeface="+mj-ea"/>
              </a:rPr>
              <a:t>Rules</a:t>
            </a:r>
            <a:r>
              <a:rPr lang="zh-TW" altLang="en-US" sz="2800" dirty="0" smtClean="0">
                <a:latin typeface="+mj-ea"/>
                <a:ea typeface="+mj-ea"/>
              </a:rPr>
              <a:t>）即榮獲美國紐伯瑞文學獎銀獎。洛德原本是位小學教師、行為專家，也出版教育類刊物。她出生於新罕布夏州，在湖邊長大。現在和丈夫、孩子、兩隻兔子、一隻天竺鼠和一條狗一起住在緬因州。</a:t>
            </a:r>
          </a:p>
          <a:p>
            <a:endParaRPr lang="zh-TW" altLang="en-US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　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作者簡介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19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   </a:t>
            </a:r>
            <a:r>
              <a:rPr lang="en-US" altLang="zh-TW" sz="3200" dirty="0" smtClean="0">
                <a:latin typeface="+mn-ea"/>
              </a:rPr>
              <a:t>《</a:t>
            </a:r>
            <a:r>
              <a:rPr lang="zh-TW" altLang="en-US" sz="3200" dirty="0">
                <a:latin typeface="+mn-ea"/>
              </a:rPr>
              <a:t>一點點機會</a:t>
            </a:r>
            <a:r>
              <a:rPr lang="en-US" altLang="zh-TW" sz="3200" dirty="0">
                <a:latin typeface="+mn-ea"/>
              </a:rPr>
              <a:t>》</a:t>
            </a:r>
            <a:r>
              <a:rPr lang="zh-TW" altLang="en-US" sz="3200" dirty="0">
                <a:latin typeface="+mn-ea"/>
              </a:rPr>
              <a:t>讓孩子看見改變與面對失去的勇氣。因為爸爸工作緣故時常搬家的女孩露西，在適應新環境的過程，透過相機鏡頭，從潛鳥自然生態、和患有失智症的鄰居萊拉奶奶與其孫子奈特的互動友誼、和爸爸親子對話中，開始自我探索，逐漸成熟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81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en-US" sz="3200" dirty="0" smtClean="0"/>
              <a:t>這個</a:t>
            </a:r>
            <a:r>
              <a:rPr lang="zh-TW" altLang="en-US" sz="3200" dirty="0" smtClean="0"/>
              <a:t>故事充滿了發現、驚奇和悲傷的時刻，捕捉到主角露西的藝術鑑賞力，攝影眼光，以她對動物和人們的熱忱。藉由露西的思考和行動，作者洛德優雅的傳遞給讀者如何透過凍結的時刻來陳述複雜的故事。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7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 作者</a:t>
            </a:r>
            <a:r>
              <a:rPr lang="zh-TW" altLang="en-US" sz="3200" dirty="0" smtClean="0"/>
              <a:t>洛德寫出了創意十足動人故事，處理了青少年階段性議題，包括孤單感和友誼複雜面，同時以謹慎低調，獨特且好理解的方式介紹失智症。</a:t>
            </a: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74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+mj-ea"/>
                <a:ea typeface="+mj-ea"/>
              </a:rPr>
              <a:t>    故事</a:t>
            </a:r>
            <a:r>
              <a:rPr lang="zh-TW" altLang="en-US" sz="3200" dirty="0" smtClean="0">
                <a:latin typeface="+mj-ea"/>
                <a:ea typeface="+mj-ea"/>
              </a:rPr>
              <a:t>背景在一個難忘的夏天，露西因為參加攝影比賽，學到了家庭本質，忠誠的牽絆，說故事的力量，以及什麼是真正的朋友。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9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sz="3200" dirty="0" smtClean="0"/>
              <a:t>這個吸引人的故事，主角是個孤單的女孩，她既渴望同儕友誼也尋求父母的認同，以第一人稱敘述貼近人心且幽默，還有優美反思，鼓勵讀者也學著留意身邊自然環境和生命中的人。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4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作者</a:t>
            </a:r>
            <a:r>
              <a:rPr lang="zh-TW" altLang="en-US" sz="3200" dirty="0" smtClean="0"/>
              <a:t>沒有美化</a:t>
            </a:r>
            <a:r>
              <a:rPr lang="zh-TW" altLang="en-US" sz="3200" dirty="0"/>
              <a:t>小孩的現實處境，人性的呈現他們面臨的孤單感、同儕友誼間的競爭、尋求父母的認同</a:t>
            </a:r>
            <a:r>
              <a:rPr lang="en-US" altLang="zh-TW" sz="3200" dirty="0"/>
              <a:t>…</a:t>
            </a:r>
            <a:r>
              <a:rPr lang="zh-TW" altLang="en-US" sz="3200" dirty="0"/>
              <a:t>露西的故事便是現在孩子的生活，隨著露西的成長，身為讀者的我們與孩子除了感同身受，更能從中獲得朝未知前進的</a:t>
            </a:r>
            <a:r>
              <a:rPr lang="zh-TW" altLang="en-US" sz="3200" dirty="0" smtClean="0"/>
              <a:t>勇氣與</a:t>
            </a:r>
            <a:r>
              <a:rPr lang="zh-TW" altLang="en-US" sz="3200" dirty="0"/>
              <a:t>力量。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6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1820</TotalTime>
  <Words>357</Words>
  <Application>Microsoft Office PowerPoint</Application>
  <PresentationFormat>如螢幕大小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宣紙</vt:lpstr>
      <vt:lpstr>PowerPoint 簡報</vt:lpstr>
      <vt:lpstr>一點點機會</vt:lpstr>
      <vt:lpstr>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一點點機會</dc:title>
  <dc:creator>ｓｕｎｍｏｏｎ</dc:creator>
  <cp:lastModifiedBy>ｓｕｎｍｏｏｎ</cp:lastModifiedBy>
  <cp:revision>37</cp:revision>
  <dcterms:created xsi:type="dcterms:W3CDTF">2021-11-04T05:33:28Z</dcterms:created>
  <dcterms:modified xsi:type="dcterms:W3CDTF">2021-11-19T02:20:10Z</dcterms:modified>
</cp:coreProperties>
</file>