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729" autoAdjust="0"/>
  </p:normalViewPr>
  <p:slideViewPr>
    <p:cSldViewPr>
      <p:cViewPr>
        <p:scale>
          <a:sx n="48" d="100"/>
          <a:sy n="48" d="100"/>
        </p:scale>
        <p:origin x="-2004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67BF-AAA3-4417-9B62-5208E7563216}" type="datetimeFigureOut">
              <a:rPr lang="zh-TW" altLang="en-US" smtClean="0"/>
              <a:t>2020/7/21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F0E1-72A7-4FEF-921E-1FBD8FDC1BE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67BF-AAA3-4417-9B62-5208E7563216}" type="datetimeFigureOut">
              <a:rPr lang="zh-TW" altLang="en-US" smtClean="0"/>
              <a:t>2020/7/21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F0E1-72A7-4FEF-921E-1FBD8FDC1B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67BF-AAA3-4417-9B62-5208E7563216}" type="datetimeFigureOut">
              <a:rPr lang="zh-TW" altLang="en-US" smtClean="0"/>
              <a:t>2020/7/21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F0E1-72A7-4FEF-921E-1FBD8FDC1B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67BF-AAA3-4417-9B62-5208E7563216}" type="datetimeFigureOut">
              <a:rPr lang="zh-TW" altLang="en-US" smtClean="0"/>
              <a:t>2020/7/21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F0E1-72A7-4FEF-921E-1FBD8FDC1B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67BF-AAA3-4417-9B62-5208E7563216}" type="datetimeFigureOut">
              <a:rPr lang="zh-TW" altLang="en-US" smtClean="0"/>
              <a:t>2020/7/21</a:t>
            </a:fld>
            <a:endParaRPr lang="zh-TW" alt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F0E1-72A7-4FEF-921E-1FBD8FDC1B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67BF-AAA3-4417-9B62-5208E7563216}" type="datetimeFigureOut">
              <a:rPr lang="zh-TW" altLang="en-US" smtClean="0"/>
              <a:t>2020/7/21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F0E1-72A7-4FEF-921E-1FBD8FDC1B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67BF-AAA3-4417-9B62-5208E7563216}" type="datetimeFigureOut">
              <a:rPr lang="zh-TW" altLang="en-US" smtClean="0"/>
              <a:t>2020/7/21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F0E1-72A7-4FEF-921E-1FBD8FDC1B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67BF-AAA3-4417-9B62-5208E7563216}" type="datetimeFigureOut">
              <a:rPr lang="zh-TW" altLang="en-US" smtClean="0"/>
              <a:t>2020/7/21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F0E1-72A7-4FEF-921E-1FBD8FDC1B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67BF-AAA3-4417-9B62-5208E7563216}" type="datetimeFigureOut">
              <a:rPr lang="zh-TW" altLang="en-US" smtClean="0"/>
              <a:t>2020/7/21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F0E1-72A7-4FEF-921E-1FBD8FDC1B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67BF-AAA3-4417-9B62-5208E7563216}" type="datetimeFigureOut">
              <a:rPr lang="zh-TW" altLang="en-US" smtClean="0"/>
              <a:t>2020/7/21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F0E1-72A7-4FEF-921E-1FBD8FDC1BE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67BF-AAA3-4417-9B62-5208E7563216}" type="datetimeFigureOut">
              <a:rPr lang="zh-TW" altLang="en-US" smtClean="0"/>
              <a:t>2020/7/21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F0E1-72A7-4FEF-921E-1FBD8FDC1BE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B0367BF-AAA3-4417-9B62-5208E7563216}" type="datetimeFigureOut">
              <a:rPr lang="zh-TW" altLang="en-US" smtClean="0"/>
              <a:t>2020/7/21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46F0E1-72A7-4FEF-921E-1FBD8FDC1BE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914152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猶太媽媽不買玩具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63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/>
              <a:t>作者簡介</a:t>
            </a:r>
          </a:p>
          <a:p>
            <a:pPr marL="0" indent="0">
              <a:buNone/>
            </a:pPr>
            <a:r>
              <a:rPr lang="zh-TW" altLang="en-US" sz="2800" dirty="0" smtClean="0"/>
              <a:t>郭</a:t>
            </a:r>
            <a:r>
              <a:rPr lang="zh-TW" altLang="en-US" sz="2800" dirty="0"/>
              <a:t>銀京（</a:t>
            </a:r>
            <a:r>
              <a:rPr lang="ko-KR" altLang="en-US" sz="2800" dirty="0"/>
              <a:t>곽은경）</a:t>
            </a:r>
          </a:p>
          <a:p>
            <a:pPr marL="0" indent="0">
              <a:buNone/>
            </a:pPr>
            <a:r>
              <a:rPr lang="ko-KR" altLang="en-US" dirty="0"/>
              <a:t>　　</a:t>
            </a:r>
            <a:r>
              <a:rPr lang="zh-TW" altLang="en-US" sz="2800" dirty="0"/>
              <a:t>曾為大韓民國國會政策處助理，並曾任職於東北亞歷史財團政策企劃室。在美國期間，曾擔任美國公立小學</a:t>
            </a:r>
            <a:r>
              <a:rPr lang="en-US" altLang="zh-TW" sz="2800" dirty="0"/>
              <a:t>Condit Elementary School</a:t>
            </a:r>
            <a:r>
              <a:rPr lang="zh-TW" altLang="en-US" sz="2800" dirty="0"/>
              <a:t>的教師助理，協助引導學生，也曾參與美國加州波莫納學院（</a:t>
            </a:r>
            <a:r>
              <a:rPr lang="en-US" altLang="zh-TW" sz="2800" dirty="0"/>
              <a:t>Pomona College</a:t>
            </a:r>
            <a:r>
              <a:rPr lang="zh-TW" altLang="en-US" sz="2800" dirty="0"/>
              <a:t>）的親子關係臨床心理學研究集會。</a:t>
            </a:r>
          </a:p>
        </p:txBody>
      </p:sp>
    </p:spTree>
    <p:extLst>
      <p:ext uri="{BB962C8B-B14F-4D97-AF65-F5344CB8AC3E}">
        <p14:creationId xmlns:p14="http://schemas.microsoft.com/office/powerpoint/2010/main" val="261061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猶太人是世界上最早引進義務教育的民族，他們重視教導孩子品德、勇氣等「無形的資產」。認為父母是孩子終生的引導者。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0640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提問是猶太孩子重要學習歷程之</a:t>
            </a:r>
            <a:r>
              <a:rPr lang="zh-TW" altLang="en-US" sz="3600" dirty="0"/>
              <a:t>一。</a:t>
            </a:r>
            <a:r>
              <a:rPr lang="zh-TW" altLang="en-US" sz="3600" dirty="0" smtClean="0"/>
              <a:t>猶太人教導孩子「與其輕易相信，不如提出問題」。他們認為不表逹的孩子是無法學習的。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2542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猶太</a:t>
            </a:r>
            <a:r>
              <a:rPr lang="zh-TW" altLang="en-US" sz="3600" dirty="0"/>
              <a:t>父母會明確教育孩子，世界上很多事情都無法隨心所欲。孩子要學會忍耐與克服困難，並把困難視為生活理所當然的一部分。</a:t>
            </a:r>
          </a:p>
        </p:txBody>
      </p:sp>
    </p:spTree>
    <p:extLst>
      <p:ext uri="{BB962C8B-B14F-4D97-AF65-F5344CB8AC3E}">
        <p14:creationId xmlns:p14="http://schemas.microsoft.com/office/powerpoint/2010/main" val="21883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猶太父母會教育孩子：不要怕失敗，因為</a:t>
            </a:r>
            <a:r>
              <a:rPr lang="zh-TW" altLang="en-US" sz="3600" dirty="0"/>
              <a:t>孩子小，本來就可能犯錯，比起長大後鑄下大錯好！猶太父母不怕孩子犯錯，就怕孩子失去獨立思考與自我表達的能力。</a:t>
            </a:r>
          </a:p>
        </p:txBody>
      </p:sp>
    </p:spTree>
    <p:extLst>
      <p:ext uri="{BB962C8B-B14F-4D97-AF65-F5344CB8AC3E}">
        <p14:creationId xmlns:p14="http://schemas.microsoft.com/office/powerpoint/2010/main" val="15996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猶太人認為自信心是孩子終生的</a:t>
            </a:r>
            <a:r>
              <a:rPr lang="zh-TW" altLang="en-US" sz="3600" dirty="0"/>
              <a:t>資產，</a:t>
            </a:r>
            <a:r>
              <a:rPr lang="zh-TW" altLang="en-US" sz="3600" dirty="0" smtClean="0"/>
              <a:t>猶太教育讓孩子享受競爭與保有好奇心。並教導孩子敬重對手，學習其長處。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184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5" t="-344" r="14480" b="-885"/>
          <a:stretch/>
        </p:blipFill>
        <p:spPr>
          <a:xfrm>
            <a:off x="903248" y="2341755"/>
            <a:ext cx="2397513" cy="3278459"/>
          </a:xfrm>
        </p:spPr>
      </p:pic>
      <p:sp>
        <p:nvSpPr>
          <p:cNvPr id="3" name="文字方塊 2"/>
          <p:cNvSpPr txBox="1"/>
          <p:nvPr/>
        </p:nvSpPr>
        <p:spPr>
          <a:xfrm>
            <a:off x="4788024" y="4221088"/>
            <a:ext cx="108012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索書號</a:t>
            </a:r>
            <a:endParaRPr lang="en-US" altLang="zh-TW" dirty="0" smtClean="0"/>
          </a:p>
          <a:p>
            <a:r>
              <a:rPr lang="en-US" altLang="zh-TW" dirty="0" smtClean="0"/>
              <a:t>528.2</a:t>
            </a:r>
          </a:p>
          <a:p>
            <a:r>
              <a:rPr lang="en-US" altLang="zh-TW" dirty="0" smtClean="0"/>
              <a:t>0780</a:t>
            </a:r>
          </a:p>
          <a:p>
            <a:r>
              <a:rPr lang="en-US" altLang="zh-TW" dirty="0" smtClean="0"/>
              <a:t>031228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283968" y="2060848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獨特啟發教育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1777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茅草">
  <a:themeElements>
    <a:clrScheme name="茅草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951</TotalTime>
  <Words>205</Words>
  <Application>Microsoft Office PowerPoint</Application>
  <PresentationFormat>如螢幕大小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茅草</vt:lpstr>
      <vt:lpstr>PowerPoint 簡報</vt:lpstr>
      <vt:lpstr>猶太媽媽不買玩具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猶太媽媽不買玩具</dc:title>
  <dc:creator>User</dc:creator>
  <cp:lastModifiedBy>User</cp:lastModifiedBy>
  <cp:revision>21</cp:revision>
  <dcterms:created xsi:type="dcterms:W3CDTF">2020-06-30T03:38:52Z</dcterms:created>
  <dcterms:modified xsi:type="dcterms:W3CDTF">2020-07-21T03:21:56Z</dcterms:modified>
</cp:coreProperties>
</file>