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06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D3D4D21-4CE3-4FAF-813C-BA3E1C5B73F3}" type="datetimeFigureOut">
              <a:rPr lang="zh-TW" altLang="en-US" smtClean="0"/>
              <a:t>2020/11/20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1184011-552C-4258-972E-0253C96375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36075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不要讓未來的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你，討厭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現在的自己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53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作者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特立獨行的貓（趙星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　暢銷書作家，著有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從北京到台灣：這麼近，那麼遠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你自以為的極限，只是別人的起點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不要讓未來的你，討厭現在的自己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當你的才華還撐不起你的夢想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　新浪名博博主，豆瓣紅人；多家媒體專欄作者及特約撰稿人。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　以撰寫青年學習成長、職場歷練的文章見長，深受年輕人喜愛，文風犀利而現實、清新而積極，讀後正能量十足，滿血復活！</a:t>
            </a:r>
          </a:p>
        </p:txBody>
      </p:sp>
    </p:spTree>
    <p:extLst>
      <p:ext uri="{BB962C8B-B14F-4D97-AF65-F5344CB8AC3E}">
        <p14:creationId xmlns:p14="http://schemas.microsoft.com/office/powerpoint/2010/main" val="1193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本書用淺顯文字表達作者正向理念，充滿了勵志的作用，以生活事敘說著人生道理，平凡的字句，引發許多共鳴。人生何嘗是坦途？一路上都順利？誰能明瞭未來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際遇？面對人生的未知總有些磕磕絆絆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，而這書可借鏡導引讀家。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0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不要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讓未來的你，討厭現在的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自己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傳達了一個信念，人需審視內心、檢視生活，並信任自己。因心念是生活之鑰。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4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縱觀作者人生歷程，保有初心是其實現人生的寶貴法則、追夢哲學。唯有如此，即便路途有挫折和汗水亦為甘甜。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575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每個人在生命不同階段，都會面臨決擇。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面對生活不同的經歷，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都該努力付出，哪怕微弱，哪怕簡單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，都強過不行動。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01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作者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文風時而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溫暖，時而犀利，時而搞怪，時而勵志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後激勵人心，給人滿滿的正能量，彰顯了她獨特的人格魅力，但更重要的是，從她的文字中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，有一顆追求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夢想的心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。對她而言，夢想是最好的信仰。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8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7" t="5123" r="24707" b="7589"/>
          <a:stretch/>
        </p:blipFill>
        <p:spPr>
          <a:xfrm>
            <a:off x="374468" y="1916832"/>
            <a:ext cx="2650921" cy="4283671"/>
          </a:xfrm>
        </p:spPr>
      </p:pic>
      <p:sp>
        <p:nvSpPr>
          <p:cNvPr id="3" name="文字方塊 2"/>
          <p:cNvSpPr txBox="1"/>
          <p:nvPr/>
        </p:nvSpPr>
        <p:spPr>
          <a:xfrm>
            <a:off x="3995936" y="3284984"/>
            <a:ext cx="129614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177.2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4960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03114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95936" y="191683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生活，莫忘初心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6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2414</TotalTime>
  <Words>274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Spring</vt:lpstr>
      <vt:lpstr>PowerPoint 簡報</vt:lpstr>
      <vt:lpstr>不要讓未來的你，討厭現在的自己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不要讓未來的你，討厭現在的自己</dc:title>
  <dc:creator>User</dc:creator>
  <cp:lastModifiedBy>User</cp:lastModifiedBy>
  <cp:revision>40</cp:revision>
  <dcterms:created xsi:type="dcterms:W3CDTF">2020-11-02T06:39:09Z</dcterms:created>
  <dcterms:modified xsi:type="dcterms:W3CDTF">2020-11-20T06:55:45Z</dcterms:modified>
</cp:coreProperties>
</file>