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F8BC9C1-C4CA-47BB-945D-2632CA9575CA}" type="datetimeFigureOut">
              <a:rPr lang="zh-TW" altLang="en-US" smtClean="0"/>
              <a:t>2018/6/8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751ED3D9-2620-49A8-B931-69B29146D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31716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紅燜廚娘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057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 蔡珠兒，南投人，天秤座，台大中文系、英國伯明罕大學文化研究系研究所畢業，曾任記者多年，現居香港。著有散文集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花叢腹語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、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南方絳雪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、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雲吞城市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等書，曾獲第二十屆吳魯芹散文獎。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831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690168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紅燜廚娘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中的文字篇篇精鍊，可當散文的範本。於</a:t>
            </a:r>
            <a:r>
              <a:rPr lang="en-US" altLang="zh-TW" sz="3600" dirty="0" smtClean="0"/>
              <a:t>〈</a:t>
            </a:r>
            <a:r>
              <a:rPr lang="zh-TW" altLang="en-US" sz="3600" dirty="0" smtClean="0"/>
              <a:t>紅蘿蔔蛋糕</a:t>
            </a:r>
            <a:r>
              <a:rPr lang="en-US" altLang="zh-TW" sz="3600" dirty="0" smtClean="0"/>
              <a:t>〉</a:t>
            </a:r>
            <a:r>
              <a:rPr lang="zh-TW" altLang="en-US" sz="3600" dirty="0" smtClean="0"/>
              <a:t>透露出</a:t>
            </a:r>
            <a:r>
              <a:rPr lang="zh-TW" altLang="en-US" sz="3600" dirty="0"/>
              <a:t>自己的身世，寫出為何她重視飲食的緣由，值得再三回味。</a:t>
            </a:r>
          </a:p>
        </p:txBody>
      </p:sp>
    </p:spTree>
    <p:extLst>
      <p:ext uri="{BB962C8B-B14F-4D97-AF65-F5344CB8AC3E}">
        <p14:creationId xmlns:p14="http://schemas.microsoft.com/office/powerpoint/2010/main" val="270047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74320" y="1340768"/>
            <a:ext cx="8690168" cy="489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從鮮啖、煮炒、蒸熬、燜烤、挑嘴及外食等方面詳述各味美食、各色食材料理方式與作者自己的私房心得；作者不僅以音樂佐伴、氣氛增味、文字追索美味，更不忘料理文字，料理生活心之所繫。在她的字裡行間，文學故事裡的主角化身為一道道的美饌佳餚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460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　　在</a:t>
            </a:r>
            <a:r>
              <a:rPr lang="en-US" altLang="zh-TW" sz="3600" dirty="0" smtClean="0"/>
              <a:t>〈</a:t>
            </a:r>
            <a:r>
              <a:rPr lang="zh-TW" altLang="en-US" sz="3600" dirty="0"/>
              <a:t>覆</a:t>
            </a:r>
            <a:r>
              <a:rPr lang="zh-TW" altLang="en-US" sz="3600" dirty="0" smtClean="0"/>
              <a:t>盆子</a:t>
            </a:r>
            <a:r>
              <a:rPr lang="en-US" altLang="zh-TW" sz="3600" dirty="0" smtClean="0"/>
              <a:t>〉</a:t>
            </a:r>
            <a:r>
              <a:rPr lang="zh-TW" altLang="en-US" sz="3600" dirty="0" smtClean="0"/>
              <a:t>一文，作者藉著採</a:t>
            </a:r>
            <a:r>
              <a:rPr lang="zh-TW" altLang="en-US" sz="3600" dirty="0"/>
              <a:t>收</a:t>
            </a:r>
            <a:r>
              <a:rPr lang="zh-TW" altLang="en-US" sz="3600" dirty="0" smtClean="0"/>
              <a:t>覆盆子的記憶</a:t>
            </a:r>
            <a:r>
              <a:rPr lang="zh-TW" altLang="en-US" sz="3600" dirty="0"/>
              <a:t>，</a:t>
            </a:r>
            <a:r>
              <a:rPr lang="zh-TW" altLang="en-US" sz="3600" dirty="0" smtClean="0"/>
              <a:t>緬懷故友，令文章帶暖意不落感傷，用清麗文字著墨出思念之情。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713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作者對食材的描寫用詞精妙，食材於其筆下能和文人搭配成就自我風格，如</a:t>
            </a:r>
            <a:r>
              <a:rPr lang="en-US" altLang="zh-TW" sz="3600" dirty="0" smtClean="0"/>
              <a:t>〈</a:t>
            </a:r>
            <a:r>
              <a:rPr lang="zh-TW" altLang="en-US" sz="3600" dirty="0" smtClean="0"/>
              <a:t>乾菜燜魯迅</a:t>
            </a:r>
            <a:r>
              <a:rPr lang="en-US" altLang="zh-TW" sz="3600" dirty="0" smtClean="0"/>
              <a:t>〉</a:t>
            </a:r>
            <a:r>
              <a:rPr lang="zh-TW" altLang="en-US" sz="3600" dirty="0" smtClean="0"/>
              <a:t>中魯迅最愛「筍乾菜」，她</a:t>
            </a:r>
            <a:r>
              <a:rPr lang="zh-TW" altLang="en-US" sz="3600" dirty="0" smtClean="0"/>
              <a:t>言道：「筍</a:t>
            </a:r>
            <a:r>
              <a:rPr lang="zh-TW" altLang="en-US" sz="3600" dirty="0" smtClean="0"/>
              <a:t>片</a:t>
            </a:r>
            <a:r>
              <a:rPr lang="zh-TW" altLang="en-US" sz="3600" dirty="0"/>
              <a:t>和</a:t>
            </a:r>
            <a:r>
              <a:rPr lang="zh-TW" altLang="en-US" sz="3600" dirty="0" smtClean="0"/>
              <a:t>芥菜同煮後之鮮美、清芬秀逸</a:t>
            </a:r>
            <a:r>
              <a:rPr lang="zh-TW" altLang="en-US" sz="3600" dirty="0" smtClean="0"/>
              <a:t>。」於此</a:t>
            </a:r>
            <a:r>
              <a:rPr lang="zh-TW" altLang="en-US" sz="3600" dirty="0" smtClean="0"/>
              <a:t>，可見其遣詞美學。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52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 　</a:t>
            </a:r>
            <a:r>
              <a:rPr lang="zh-TW" altLang="en-US" sz="3600" dirty="0" smtClean="0"/>
              <a:t>作者</a:t>
            </a:r>
            <a:r>
              <a:rPr lang="zh-TW" altLang="en-US" sz="3600" dirty="0"/>
              <a:t>擅用日常對話引出主題</a:t>
            </a:r>
            <a:r>
              <a:rPr lang="zh-TW" altLang="en-US" sz="3600" dirty="0" smtClean="0"/>
              <a:t>。在</a:t>
            </a:r>
            <a:r>
              <a:rPr lang="en-US" altLang="zh-TW" sz="3600" dirty="0" smtClean="0"/>
              <a:t>〈</a:t>
            </a:r>
            <a:r>
              <a:rPr lang="zh-TW" altLang="en-US" sz="3600" dirty="0" smtClean="0"/>
              <a:t>鍋裡一隻雞</a:t>
            </a:r>
            <a:r>
              <a:rPr lang="en-US" altLang="zh-TW" sz="3600" dirty="0" smtClean="0"/>
              <a:t>〉</a:t>
            </a:r>
            <a:r>
              <a:rPr lang="zh-TW" altLang="en-US" sz="3600" dirty="0" smtClean="0"/>
              <a:t>一文中，作者自曝料理上的短處，文中提及一位不精通廚藝的友人，在失婚後，</a:t>
            </a:r>
            <a:r>
              <a:rPr lang="zh-TW" altLang="en-US" sz="3600" dirty="0"/>
              <a:t>勤學掌</a:t>
            </a:r>
            <a:r>
              <a:rPr lang="zh-TW" altLang="en-US" sz="3600" dirty="0" smtClean="0"/>
              <a:t>廚之能，凡刀工、湯頭都拿掐恰當，而</a:t>
            </a:r>
            <a:r>
              <a:rPr lang="zh-TW" altLang="en-US" sz="3600" dirty="0" smtClean="0"/>
              <a:t>作者自己卻</a:t>
            </a:r>
            <a:r>
              <a:rPr lang="zh-TW" altLang="en-US" sz="3600" dirty="0"/>
              <a:t>不擅刀</a:t>
            </a:r>
            <a:r>
              <a:rPr lang="zh-TW" altLang="en-US" sz="3600" dirty="0" smtClean="0"/>
              <a:t>工。讓這文章增加了趣味，也應了寫作即生活。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06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3" t="25165" r="32506" b="25045"/>
          <a:stretch/>
        </p:blipFill>
        <p:spPr>
          <a:xfrm>
            <a:off x="899592" y="2182494"/>
            <a:ext cx="2232248" cy="3207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文字方塊 2"/>
          <p:cNvSpPr txBox="1"/>
          <p:nvPr/>
        </p:nvSpPr>
        <p:spPr>
          <a:xfrm>
            <a:off x="6372200" y="1803069"/>
            <a:ext cx="11521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/>
              <a:t>味覺的美學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644008" y="3573016"/>
            <a:ext cx="151216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427.07</a:t>
            </a:r>
          </a:p>
          <a:p>
            <a:r>
              <a:rPr lang="en-US" altLang="zh-TW" dirty="0" smtClean="0"/>
              <a:t>4417-1</a:t>
            </a:r>
          </a:p>
          <a:p>
            <a:r>
              <a:rPr lang="en-US" altLang="zh-TW" dirty="0" smtClean="0"/>
              <a:t>029745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93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TM01790493[[fn=美式蘇活風]]</Template>
  <TotalTime>1473</TotalTime>
  <Words>275</Words>
  <Application>Microsoft Office PowerPoint</Application>
  <PresentationFormat>如螢幕大小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Soho</vt:lpstr>
      <vt:lpstr>PowerPoint 簡報</vt:lpstr>
      <vt:lpstr>紅燜廚娘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紅燜廚娘</dc:title>
  <dc:creator>User</dc:creator>
  <cp:lastModifiedBy>User</cp:lastModifiedBy>
  <cp:revision>47</cp:revision>
  <dcterms:created xsi:type="dcterms:W3CDTF">2018-05-29T01:44:14Z</dcterms:created>
  <dcterms:modified xsi:type="dcterms:W3CDTF">2018-06-08T03:19:42Z</dcterms:modified>
</cp:coreProperties>
</file>