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0DDE-6ACF-4DC4-BCBD-A0F866F07F7A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544BB-B5EF-4576-B80C-0514BBC212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4600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你的善良必須有點</a:t>
            </a:r>
            <a:r>
              <a:rPr lang="zh-TW" altLang="en-US" dirty="0" smtClean="0"/>
              <a:t>鋒芒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96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慕顏歌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一個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選擇擁抱世間溫暖的心理諮詢師，一個行走在文字世界裡的靈動舞者，感情細膩、喜歡思考、長期致力於心理研究，著述和譯作頗多。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　　作品包括：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讓未來的你，感謝現在拚命的自己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這一生為自己而活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人生有多殘酷，你就該有多堅強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你的善良必須有點鋒芒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0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 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善良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必須有點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鋒芒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書中強調幫助他人之前，必須明瞭受助者的情況，才能給予適當的幫助，若無法施予助益，則應委婉拒絕。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2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作者認為，想要別人看見你的良善，你得用自己的光彩照亮自己，並提高人與人相處的底限，散發出鋒芒的人，才能兼顧人情與智慧，真正活的自在。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608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的善良必須有點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鋒芒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中，作者認為人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要懂得留一點愛給自己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，可以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不成功，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但不能不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；有時成功會有些許阻礙，但並不防礙自己的成長。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不需要用別人的標準來衡量自己，每個人都是無可取代的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，人人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都有可愛的地方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。最重要的是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懂得愛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自己。</a:t>
            </a:r>
          </a:p>
        </p:txBody>
      </p:sp>
    </p:spTree>
    <p:extLst>
      <p:ext uri="{BB962C8B-B14F-4D97-AF65-F5344CB8AC3E}">
        <p14:creationId xmlns:p14="http://schemas.microsoft.com/office/powerpoint/2010/main" val="9367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中作者提到「確立自己的原則，敢於表達真實的想法，不依賴、不取悅，可以讓我們的生活從別人的眼中回到自己的手中。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生活上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要把持應有的立場和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原則，不要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錯把沒原則的寬容當胸懷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，既會傷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自己，也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對不起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別人。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2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作者亦提到「別讓以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愛之名滿足的，不過是你的野心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。」每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個人來到這世間，不是為了按照別人的方式過一生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愛的名義最容易造成的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傷害，是剝奪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了別人選擇的權利。別讓自己的愛成為對他人的傷害，讓他們去經歷、去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體驗，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因為那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是人生的權利。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1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4" t="5149" r="17097" b="6897"/>
          <a:stretch/>
        </p:blipFill>
        <p:spPr bwMode="auto">
          <a:xfrm>
            <a:off x="611560" y="2348880"/>
            <a:ext cx="2448272" cy="3384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779912" y="220486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你當善良，且有力量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355976" y="3429000"/>
            <a:ext cx="10081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192.1</a:t>
            </a: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4401</a:t>
            </a: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029671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92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823</TotalTime>
  <Words>197</Words>
  <Application>Microsoft Office PowerPoint</Application>
  <PresentationFormat>如螢幕大小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行雲流水</vt:lpstr>
      <vt:lpstr>PowerPoint 簡報</vt:lpstr>
      <vt:lpstr>你的善良必須有點鋒芒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dcterms:created xsi:type="dcterms:W3CDTF">2018-04-03T01:59:30Z</dcterms:created>
  <dcterms:modified xsi:type="dcterms:W3CDTF">2018-04-11T02:15:05Z</dcterms:modified>
</cp:coreProperties>
</file>