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64" r:id="rId2"/>
    <p:sldId id="256" r:id="rId3"/>
    <p:sldId id="259" r:id="rId4"/>
    <p:sldId id="257" r:id="rId5"/>
    <p:sldId id="262" r:id="rId6"/>
    <p:sldId id="258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29" autoAdjust="0"/>
  </p:normalViewPr>
  <p:slideViewPr>
    <p:cSldViewPr>
      <p:cViewPr>
        <p:scale>
          <a:sx n="93" d="100"/>
          <a:sy n="93" d="100"/>
        </p:scale>
        <p:origin x="-9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25CA8-AC63-47A0-8B70-C872BD65791A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5CF7B-0CE8-418F-A9DE-DD239C96E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91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5CF7B-0CE8-418F-A9DE-DD239C96E2D8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16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74A77-41C3-47E1-B730-C335E701084E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08AD7-CF79-4DAF-A9C9-992E4C6F309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494928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24</a:t>
            </a:r>
            <a:r>
              <a:rPr lang="zh-TW" altLang="en-US" dirty="0" smtClean="0"/>
              <a:t>小時神祕書店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5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作者簡介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羅賓．史隆（</a:t>
            </a:r>
            <a:r>
              <a:rPr lang="en-US" altLang="zh-TW" sz="2800" dirty="0" smtClean="0"/>
              <a:t>Robin Sloan</a:t>
            </a:r>
            <a:r>
              <a:rPr lang="zh-TW" altLang="en-US" sz="2800" dirty="0" smtClean="0"/>
              <a:t>）</a:t>
            </a:r>
          </a:p>
          <a:p>
            <a:pPr marL="0" indent="0">
              <a:buNone/>
            </a:pPr>
            <a:endParaRPr lang="zh-TW" altLang="en-US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　羅賓．史隆在密西根州長大，畢業於密西根州立大學經濟系，</a:t>
            </a:r>
            <a:r>
              <a:rPr lang="en-US" altLang="zh-TW" sz="2800" dirty="0" smtClean="0"/>
              <a:t>2002</a:t>
            </a:r>
            <a:r>
              <a:rPr lang="zh-TW" altLang="en-US" sz="2800" dirty="0" smtClean="0"/>
              <a:t>年到</a:t>
            </a:r>
            <a:r>
              <a:rPr lang="en-US" altLang="zh-TW" sz="2800" dirty="0" smtClean="0"/>
              <a:t>2012</a:t>
            </a:r>
            <a:r>
              <a:rPr lang="zh-TW" altLang="en-US" sz="2800" dirty="0" smtClean="0"/>
              <a:t>年間，他分別任職於美國著名的傳媒教育機構波因特學院、美國電視臺</a:t>
            </a:r>
            <a:r>
              <a:rPr lang="en-US" altLang="zh-TW" sz="2800" dirty="0" smtClean="0"/>
              <a:t>Current TV</a:t>
            </a:r>
            <a:r>
              <a:rPr lang="zh-TW" altLang="en-US" sz="2800" dirty="0" smtClean="0"/>
              <a:t>，以及擔任</a:t>
            </a:r>
            <a:r>
              <a:rPr lang="en-US" altLang="zh-TW" sz="2800" dirty="0" smtClean="0"/>
              <a:t>Twitter</a:t>
            </a:r>
            <a:r>
              <a:rPr lang="zh-TW" altLang="en-US" sz="2800" dirty="0" smtClean="0"/>
              <a:t>的創意總監。目前將時間均分給舊金山跟網路。</a:t>
            </a:r>
          </a:p>
          <a:p>
            <a:pPr marL="0" indent="0">
              <a:buNone/>
            </a:pPr>
            <a:r>
              <a:rPr lang="zh-TW" altLang="en-US" sz="2800" dirty="0" smtClean="0"/>
              <a:t>　</a:t>
            </a:r>
            <a:r>
              <a:rPr lang="en-US" altLang="zh-TW" sz="2800" dirty="0" smtClean="0"/>
              <a:t>《24</a:t>
            </a:r>
            <a:r>
              <a:rPr lang="zh-TW" altLang="en-US" sz="2800" dirty="0" smtClean="0"/>
              <a:t>小時神祕書店</a:t>
            </a:r>
            <a:r>
              <a:rPr lang="en-US" altLang="zh-TW" sz="2800" dirty="0" smtClean="0"/>
              <a:t>》</a:t>
            </a:r>
            <a:r>
              <a:rPr lang="zh-TW" altLang="en-US" sz="2800" dirty="0" smtClean="0"/>
              <a:t>是他的第一本長篇小說。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472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 </a:t>
            </a:r>
            <a:r>
              <a:rPr lang="zh-TW" altLang="en-US" sz="3600" dirty="0" smtClean="0"/>
              <a:t>     主角克雷，沉迷於網路的他，卻誤打誤撞成了一間古怪書店的夜班店員。但工作了些時日後，察覺書店怪異之處，展開了探索．．．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6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克雷在好奇心驅使下，翻閱了</a:t>
            </a:r>
            <a:r>
              <a:rPr lang="zh-TW" altLang="en-US" sz="3600" dirty="0"/>
              <a:t>禁止</a:t>
            </a:r>
            <a:r>
              <a:rPr lang="zh-TW" altLang="en-US" sz="3600" dirty="0" smtClean="0"/>
              <a:t>觀看的古書</a:t>
            </a:r>
            <a:r>
              <a:rPr lang="zh-TW" altLang="en-US" sz="3600" dirty="0"/>
              <a:t>，發現書裡全是古文字，</a:t>
            </a:r>
            <a:r>
              <a:rPr lang="zh-TW" altLang="en-US" sz="3600" dirty="0" smtClean="0"/>
              <a:t>進而發現，書店</a:t>
            </a:r>
            <a:r>
              <a:rPr lang="zh-TW" altLang="en-US" sz="3600" dirty="0"/>
              <a:t>會員</a:t>
            </a:r>
            <a:r>
              <a:rPr lang="zh-TW" altLang="en-US" sz="3600" dirty="0" smtClean="0"/>
              <a:t>皆來自專門</a:t>
            </a:r>
            <a:r>
              <a:rPr lang="zh-TW" altLang="en-US" sz="3600" dirty="0"/>
              <a:t>研究「生命之書」的神祕組織──永生</a:t>
            </a:r>
            <a:r>
              <a:rPr lang="zh-TW" altLang="en-US" sz="3600" dirty="0" smtClean="0"/>
              <a:t>書會。為了</a:t>
            </a:r>
            <a:r>
              <a:rPr lang="zh-TW" altLang="en-US" sz="3600" dirty="0"/>
              <a:t>找出人類永生的秘密，幾百年來一直在神祕書店的古籍中</a:t>
            </a:r>
            <a:r>
              <a:rPr lang="zh-TW" altLang="en-US" sz="3600" dirty="0" smtClean="0"/>
              <a:t>進行研究。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559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018941" cy="4051437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      於是主角</a:t>
            </a:r>
            <a:r>
              <a:rPr lang="zh-TW" altLang="en-US" sz="3600" dirty="0"/>
              <a:t>，</a:t>
            </a:r>
            <a:r>
              <a:rPr lang="zh-TW" altLang="en-US" sz="3600" dirty="0" smtClean="0"/>
              <a:t>召集好友一起找尋答案，運用資訊專長，企圖解開千年之謎。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658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令人意想不到的是，線索竟在他最喜愛的書籍─</a:t>
            </a:r>
            <a:r>
              <a:rPr lang="en-US" altLang="zh-TW" sz="3600" dirty="0" smtClean="0"/>
              <a:t>《</a:t>
            </a:r>
            <a:r>
              <a:rPr lang="zh-TW" altLang="en-US" sz="3600" dirty="0" smtClean="0"/>
              <a:t>龍歌三部曲</a:t>
            </a:r>
            <a:r>
              <a:rPr lang="en-US" altLang="zh-TW" sz="3600" dirty="0" smtClean="0"/>
              <a:t>》</a:t>
            </a:r>
            <a:r>
              <a:rPr lang="zh-TW" altLang="en-US" sz="3600" dirty="0" smtClean="0"/>
              <a:t>裡．．．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4516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     </a:t>
            </a:r>
            <a:r>
              <a:rPr lang="zh-TW" altLang="en-US" sz="3600" dirty="0" smtClean="0"/>
              <a:t>這是一個以現代數位科技，破解遠古祕密的奇幻探險故事，同時也是科技文明和人文情感的和解共生之作。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 smtClean="0"/>
              <a:t>      書中啟發人們從未思考面向，書本和文字對於人們</a:t>
            </a:r>
            <a:r>
              <a:rPr lang="zh-TW" altLang="en-US" sz="3600" smtClean="0"/>
              <a:t>的意義？它</a:t>
            </a:r>
            <a:r>
              <a:rPr lang="zh-TW" altLang="en-US" sz="3600" dirty="0" smtClean="0"/>
              <a:t>帶給人類什麼樣的成長？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6129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4" t="1746" r="15685"/>
          <a:stretch/>
        </p:blipFill>
        <p:spPr>
          <a:xfrm>
            <a:off x="395536" y="2605924"/>
            <a:ext cx="2330604" cy="3256832"/>
          </a:xfrm>
        </p:spPr>
      </p:pic>
      <p:sp>
        <p:nvSpPr>
          <p:cNvPr id="3" name="文字方塊 2"/>
          <p:cNvSpPr txBox="1"/>
          <p:nvPr/>
        </p:nvSpPr>
        <p:spPr>
          <a:xfrm>
            <a:off x="3419872" y="20608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謎與科技之譜曲</a:t>
            </a:r>
            <a:endParaRPr lang="zh-TW" altLang="en-US" sz="3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3851920" y="4293096"/>
            <a:ext cx="2448272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索書號</a:t>
            </a:r>
            <a:endParaRPr lang="en-US" altLang="zh-TW" sz="2400" dirty="0" smtClean="0"/>
          </a:p>
          <a:p>
            <a:r>
              <a:rPr lang="en-US" altLang="zh-TW" sz="2400" dirty="0" smtClean="0"/>
              <a:t>874.57</a:t>
            </a:r>
          </a:p>
          <a:p>
            <a:r>
              <a:rPr lang="en-US" altLang="zh-TW" sz="2400" dirty="0" smtClean="0"/>
              <a:t>0451</a:t>
            </a:r>
          </a:p>
          <a:p>
            <a:r>
              <a:rPr lang="en-US" altLang="zh-TW" sz="2400" dirty="0" smtClean="0"/>
              <a:t>027179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9533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TM02455519[[fn=冬天]]</Template>
  <TotalTime>345</TotalTime>
  <Words>237</Words>
  <Application>Microsoft Office PowerPoint</Application>
  <PresentationFormat>如螢幕大小 (4:3)</PresentationFormat>
  <Paragraphs>20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Winter</vt:lpstr>
      <vt:lpstr>PowerPoint 簡報</vt:lpstr>
      <vt:lpstr>24小時神祕書店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24小時神祕書店</dc:title>
  <dc:creator>User</dc:creator>
  <cp:lastModifiedBy>User</cp:lastModifiedBy>
  <cp:revision>28</cp:revision>
  <dcterms:created xsi:type="dcterms:W3CDTF">2019-01-02T05:52:01Z</dcterms:created>
  <dcterms:modified xsi:type="dcterms:W3CDTF">2019-01-10T02:52:04Z</dcterms:modified>
</cp:coreProperties>
</file>