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180" y="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C91432-28F8-46C3-91EE-1A79327AED77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98AA62-8071-4E2C-9A13-BBBCB42CB9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EEDD-7A21-43F3-B181-802406462446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D37C-136A-4539-885F-1C29257614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3A177-01F5-4F7E-A5CC-28D2F4FEAC41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063C-4DF5-4DEF-8137-D5E5BA7FC9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D1DD-C8CD-4820-8A57-84F3503F73BE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47C5-200C-4325-B377-FC13E5B215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D90504-0C9F-46EC-9CF8-A91AF69287D5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29298-58A2-40BA-8AA3-15977D9E22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E3EE02-956E-49B9-91A7-9536A0F36AEE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651B-7D7E-4D73-9F1A-D657F2CB67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A05FFF-5066-4227-B862-AD9D2B9A27B3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9E8B1-7524-4A99-8FC3-C89DBC967B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42488D-15BA-4A6D-9212-1C2E9B09AAF1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4FD467-C83C-4165-B1B9-234C693388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DB78-85F5-49A9-9850-73EC5A21C43A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CC950-3649-42D0-9A11-99E1AD3314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31E2C4-6161-421E-BE74-E39D2C1F3A49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D61168-E73C-4AD4-A8B3-914D093E78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8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980"/>
                            </p:stCondLst>
                            <p:childTnLst>
                              <p:par>
                                <p:cTn id="3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FD41A0-9F47-4D01-9AB4-661AAB4A04AA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0D397C-BE78-447E-BD32-49AE34FF15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8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F175A84D-34A0-42BF-BB5E-92C62906129C}" type="datetimeFigureOut">
              <a:rPr lang="zh-TW" altLang="en-US"/>
              <a:pPr>
                <a:defRPr/>
              </a:pPr>
              <a:t>2018/10/11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8E8B4B3B-15F2-4CAC-99E9-A4964DAB7A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30" r:id="rId4"/>
    <p:sldLayoutId id="2147483831" r:id="rId5"/>
    <p:sldLayoutId id="2147483832" r:id="rId6"/>
    <p:sldLayoutId id="2147483826" r:id="rId7"/>
    <p:sldLayoutId id="2147483833" r:id="rId8"/>
    <p:sldLayoutId id="2147483834" r:id="rId9"/>
    <p:sldLayoutId id="2147483825" r:id="rId10"/>
    <p:sldLayoutId id="2147483824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8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8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180"/>
                            </p:stCondLst>
                            <p:childTnLst>
                              <p:par>
                                <p:cTn id="2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380"/>
                            </p:stCondLst>
                            <p:childTnLst>
                              <p:par>
                                <p:cTn id="3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33" grpId="0" build="p">
        <p:tmplLst>
          <p:tmpl lvl="1">
            <p:tnLst>
              <p:par>
                <p:cTn presetID="4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00472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4000" y="1487489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散步在傳奇裡</a:t>
            </a:r>
            <a:endParaRPr lang="zh-TW" altLang="en-US" dirty="0"/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468313" y="3213100"/>
            <a:ext cx="7772400" cy="1200150"/>
          </a:xfrm>
        </p:spPr>
        <p:txBody>
          <a:bodyPr/>
          <a:lstStyle/>
          <a:p>
            <a:pPr marR="0"/>
            <a:endParaRPr lang="zh-TW" altLang="en-U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zh-TW" altLang="en-US" smtClean="0"/>
              <a:t>作者簡介</a:t>
            </a:r>
          </a:p>
          <a:p>
            <a:endParaRPr lang="zh-TW" altLang="en-US" smtClean="0"/>
          </a:p>
          <a:p>
            <a:pPr>
              <a:buFont typeface="Wingdings 3" pitchFamily="18" charset="2"/>
              <a:buNone/>
            </a:pPr>
            <a:r>
              <a:rPr lang="zh-TW" altLang="en-US" smtClean="0"/>
              <a:t> 果子離</a:t>
            </a:r>
          </a:p>
          <a:p>
            <a:endParaRPr lang="zh-TW" altLang="en-US" smtClean="0"/>
          </a:p>
          <a:p>
            <a:pPr>
              <a:buFont typeface="Wingdings 3" pitchFamily="18" charset="2"/>
              <a:buNone/>
            </a:pPr>
            <a:r>
              <a:rPr lang="zh-TW" altLang="en-US" smtClean="0"/>
              <a:t>  　　深居簡出，專事寫作十餘年，著有</a:t>
            </a:r>
            <a:r>
              <a:rPr lang="en-US" altLang="zh-TW" smtClean="0"/>
              <a:t>《</a:t>
            </a:r>
            <a:r>
              <a:rPr lang="zh-TW" altLang="en-US" smtClean="0"/>
              <a:t>一座孤讀的島嶼</a:t>
            </a:r>
            <a:r>
              <a:rPr lang="en-US" altLang="zh-TW" smtClean="0"/>
              <a:t>》</a:t>
            </a:r>
            <a:r>
              <a:rPr lang="zh-TW" altLang="en-US" smtClean="0"/>
              <a:t>（遠流）以及與米果等人合著</a:t>
            </a:r>
            <a:r>
              <a:rPr lang="en-US" altLang="zh-TW" smtClean="0"/>
              <a:t>《</a:t>
            </a:r>
            <a:r>
              <a:rPr lang="zh-TW" altLang="en-US" smtClean="0"/>
              <a:t>五年級同學會</a:t>
            </a:r>
            <a:r>
              <a:rPr lang="en-US" altLang="zh-TW" smtClean="0"/>
              <a:t>》</a:t>
            </a:r>
            <a:r>
              <a:rPr lang="zh-TW" altLang="en-US" smtClean="0"/>
              <a:t>（圓神），是不可救藥的閱讀主義者，認為書中有一條幽徑，通往未知的武陵桃源或海底龍宮，數十年流連忘返，因而保留了書人本色。</a:t>
            </a:r>
          </a:p>
          <a:p>
            <a:pPr>
              <a:buFont typeface="Wingdings 3" pitchFamily="18" charset="2"/>
              <a:buNone/>
            </a:pP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內容版面配置區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zh-TW" altLang="en-US" dirty="0" smtClean="0"/>
              <a:t>      作者於書中寫他對閱讀的信仰與記憶，不是獨白抒情之風，也沒有炫技堆砌，而以沖淡筆觸融合博學情思，寫成渾然天成的筆記散文，讓人見著閱讀即生活的自然樣貌。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zh-TW" altLang="en-US" dirty="0" smtClean="0"/>
              <a:t>      本書是作者讀他者之文，記他者之句，卻能以一己之思，延展深刻的文學風景，像是引齊邦媛在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巨流河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中談雪萊、濟慈與華茲華斯的詩句，引葉嘉瑩藉中國古典詩詞度過悽愴歲月的經歷，說明閱讀如何帶給人們生活的力量。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zh-TW" altLang="en-US" dirty="0" smtClean="0"/>
              <a:t>      本書第三輯為「歷史小說教我的事」，是作者的書評專題。關於歷史與小說的虛實交會，從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史記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三國志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談到高陽、張大春、司馬遼太郎，儼然對此頗有研究，歷史小說不能虛構，卻也不能淪於史書的白話翻譯，考究當時的生活細節，書中皆有論述。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3" pitchFamily="18" charset="2"/>
              <a:buNone/>
            </a:pPr>
            <a:r>
              <a:rPr lang="zh-TW" altLang="en-US" dirty="0" smtClean="0"/>
              <a:t>      作者以</a:t>
            </a:r>
            <a:r>
              <a:rPr lang="en-US" altLang="zh-TW" dirty="0" smtClean="0"/>
              <a:t>《</a:t>
            </a:r>
            <a:r>
              <a:rPr lang="zh-TW" altLang="en-US" dirty="0" smtClean="0"/>
              <a:t>鹿鼎記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明朝那些事兒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為例，談歷史元素加入小說所帶來的樂趣，進而辨別歷史劇與古裝劇的差別，對歷史人物、事件、時代等，題材創作有獨到的看法和意見。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zh-TW" altLang="en-US" dirty="0" smtClean="0"/>
              <a:t>      而其推崇村上春樹是作家典範，生活簡單而規律，謝絕文壇交際、媒體訪問，亦不理會評論毀譽，所有的心神只用來面對作品，而自己亦喜低調閒淡，單純悠遊在閱讀的國度，以文本為愛，蒐羅傳奇，以期自己成為全方位的書寫者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62475" y="3735388"/>
            <a:ext cx="19050" cy="1905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/>
          </a:blip>
          <a:srcRect l="6461" t="8496" r="4975" b="12613"/>
          <a:stretch/>
        </p:blipFill>
        <p:spPr>
          <a:xfrm>
            <a:off x="837803" y="2875732"/>
            <a:ext cx="2207943" cy="277665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40200" y="2276475"/>
            <a:ext cx="3455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/>
              <a:t>漫步於歷史傳奇裡</a:t>
            </a:r>
            <a:endParaRPr lang="en-US" altLang="zh-TW" sz="28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00563" y="3573463"/>
            <a:ext cx="1150937" cy="1604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索書號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810.7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6010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029058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948</TotalTime>
  <Words>353</Words>
  <Application>Microsoft Office PowerPoint</Application>
  <PresentationFormat>如螢幕大小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PowerPoint 簡報</vt:lpstr>
      <vt:lpstr>散步在傳奇裡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散步在傳奇裡</dc:title>
  <dc:creator>User</dc:creator>
  <cp:lastModifiedBy>User</cp:lastModifiedBy>
  <cp:revision>15</cp:revision>
  <dcterms:created xsi:type="dcterms:W3CDTF">2018-09-27T07:17:27Z</dcterms:created>
  <dcterms:modified xsi:type="dcterms:W3CDTF">2018-10-11T07:16:00Z</dcterms:modified>
</cp:coreProperties>
</file>