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4" r:id="rId2"/>
    <p:sldId id="256" r:id="rId3"/>
    <p:sldId id="258" r:id="rId4"/>
    <p:sldId id="259" r:id="rId5"/>
    <p:sldId id="257" r:id="rId6"/>
    <p:sldId id="261" r:id="rId7"/>
    <p:sldId id="262" r:id="rId8"/>
    <p:sldId id="260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A442-D367-41CC-BF67-EE14BC7C9D2E}" type="datetimeFigureOut">
              <a:rPr lang="zh-TW" altLang="en-US" smtClean="0"/>
              <a:t>2017/9/12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8012-08FC-460C-816A-DB9DA2539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A442-D367-41CC-BF67-EE14BC7C9D2E}" type="datetimeFigureOut">
              <a:rPr lang="zh-TW" altLang="en-US" smtClean="0"/>
              <a:t>2017/9/12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8012-08FC-460C-816A-DB9DA2539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A442-D367-41CC-BF67-EE14BC7C9D2E}" type="datetimeFigureOut">
              <a:rPr lang="zh-TW" altLang="en-US" smtClean="0"/>
              <a:t>2017/9/12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8012-08FC-460C-816A-DB9DA2539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A442-D367-41CC-BF67-EE14BC7C9D2E}" type="datetimeFigureOut">
              <a:rPr lang="zh-TW" altLang="en-US" smtClean="0"/>
              <a:t>2017/9/12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8012-08FC-460C-816A-DB9DA2539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A442-D367-41CC-BF67-EE14BC7C9D2E}" type="datetimeFigureOut">
              <a:rPr lang="zh-TW" altLang="en-US" smtClean="0"/>
              <a:t>2017/9/12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8012-08FC-460C-816A-DB9DA2539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A442-D367-41CC-BF67-EE14BC7C9D2E}" type="datetimeFigureOut">
              <a:rPr lang="zh-TW" altLang="en-US" smtClean="0"/>
              <a:t>2017/9/12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8012-08FC-460C-816A-DB9DA2539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A442-D367-41CC-BF67-EE14BC7C9D2E}" type="datetimeFigureOut">
              <a:rPr lang="zh-TW" altLang="en-US" smtClean="0"/>
              <a:t>2017/9/12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8012-08FC-460C-816A-DB9DA2539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A442-D367-41CC-BF67-EE14BC7C9D2E}" type="datetimeFigureOut">
              <a:rPr lang="zh-TW" altLang="en-US" smtClean="0"/>
              <a:t>2017/9/12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8012-08FC-460C-816A-DB9DA2539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A442-D367-41CC-BF67-EE14BC7C9D2E}" type="datetimeFigureOut">
              <a:rPr lang="zh-TW" altLang="en-US" smtClean="0"/>
              <a:t>2017/9/12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8012-08FC-460C-816A-DB9DA2539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A442-D367-41CC-BF67-EE14BC7C9D2E}" type="datetimeFigureOut">
              <a:rPr lang="zh-TW" altLang="en-US" smtClean="0"/>
              <a:t>2017/9/12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8012-08FC-460C-816A-DB9DA2539F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A442-D367-41CC-BF67-EE14BC7C9D2E}" type="datetimeFigureOut">
              <a:rPr lang="zh-TW" altLang="en-US" smtClean="0"/>
              <a:t>2017/9/12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8012-08FC-460C-816A-DB9DA2539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A442-D367-41CC-BF67-EE14BC7C9D2E}" type="datetimeFigureOut">
              <a:rPr lang="zh-TW" altLang="en-US" smtClean="0"/>
              <a:t>2017/9/12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68012-08FC-460C-816A-DB9DA2539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5018463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生命中的美好缺憾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861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980016"/>
            <a:ext cx="3476682" cy="26107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作者簡介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約翰</a:t>
            </a:r>
            <a:r>
              <a:rPr lang="en-US" altLang="zh-TW" dirty="0" smtClean="0"/>
              <a:t>‧</a:t>
            </a:r>
            <a:r>
              <a:rPr lang="zh-TW" altLang="en-US" dirty="0" smtClean="0"/>
              <a:t>葛林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紐約時報作家，曾得過普林茲奬章、普林茲文學獎及愛德華奬，也曾兩度入圍洛杉磯時報圖書奬。著有</a:t>
            </a:r>
            <a:r>
              <a:rPr lang="en-US" altLang="zh-TW" dirty="0" smtClean="0"/>
              <a:t>《</a:t>
            </a:r>
            <a:r>
              <a:rPr lang="zh-TW" altLang="en-US" dirty="0" smtClean="0"/>
              <a:t>尋找阿拉斯加</a:t>
            </a:r>
            <a:r>
              <a:rPr lang="en-US" altLang="zh-TW" dirty="0" smtClean="0"/>
              <a:t>》</a:t>
            </a:r>
            <a:r>
              <a:rPr lang="zh-TW" altLang="en-US" dirty="0" smtClean="0"/>
              <a:t>、</a:t>
            </a:r>
            <a:r>
              <a:rPr lang="en-US" altLang="zh-TW" dirty="0" smtClean="0"/>
              <a:t>《</a:t>
            </a:r>
            <a:r>
              <a:rPr lang="zh-TW" altLang="en-US" dirty="0" smtClean="0"/>
              <a:t>紙上城市</a:t>
            </a:r>
            <a:r>
              <a:rPr lang="en-US" altLang="zh-TW" dirty="0" smtClean="0"/>
              <a:t>》 </a:t>
            </a:r>
            <a:r>
              <a:rPr lang="zh-TW" altLang="en-US" dirty="0" smtClean="0"/>
              <a:t>、</a:t>
            </a:r>
            <a:r>
              <a:rPr lang="en-US" altLang="zh-TW" dirty="0" smtClean="0"/>
              <a:t>《</a:t>
            </a:r>
            <a:r>
              <a:rPr lang="zh-TW" altLang="en-US" dirty="0" smtClean="0"/>
              <a:t>兩個威爾</a:t>
            </a:r>
            <a:r>
              <a:rPr lang="en-US" altLang="zh-TW" dirty="0" smtClean="0"/>
              <a:t>》</a:t>
            </a:r>
            <a:r>
              <a:rPr lang="zh-TW" altLang="en-US" dirty="0" smtClean="0"/>
              <a:t>等。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9044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　　故事描述</a:t>
            </a:r>
            <a:r>
              <a:rPr lang="zh-TW" altLang="en-US" dirty="0">
                <a:solidFill>
                  <a:prstClr val="black"/>
                </a:solidFill>
              </a:rPr>
              <a:t>平凡的女孩</a:t>
            </a:r>
            <a:r>
              <a:rPr lang="zh-TW" altLang="en-US" dirty="0" smtClean="0"/>
              <a:t>海瑟，因罹</a:t>
            </a:r>
            <a:r>
              <a:rPr lang="zh-TW" altLang="en-US" dirty="0"/>
              <a:t>患末期甲狀腺癌</a:t>
            </a:r>
            <a:r>
              <a:rPr lang="zh-TW" altLang="en-US" dirty="0" smtClean="0"/>
              <a:t>，</a:t>
            </a:r>
            <a:r>
              <a:rPr lang="zh-TW" altLang="en-US" sz="3000" dirty="0">
                <a:solidFill>
                  <a:prstClr val="black"/>
                </a:solidFill>
              </a:rPr>
              <a:t>面對死亡，她只想走得輕巧，不想活在太多人的記憶</a:t>
            </a:r>
            <a:r>
              <a:rPr lang="zh-TW" altLang="en-US" sz="3000" dirty="0" smtClean="0">
                <a:solidFill>
                  <a:prstClr val="black"/>
                </a:solidFill>
              </a:rPr>
              <a:t>裡 </a:t>
            </a:r>
            <a:r>
              <a:rPr lang="zh-TW" altLang="en-US" dirty="0" smtClean="0"/>
              <a:t>。</a:t>
            </a:r>
            <a:r>
              <a:rPr lang="zh-TW" altLang="en-US" dirty="0"/>
              <a:t>不過，醫學奇蹟縮小了腫瘤，賦予她更多時間思考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　奧</a:t>
            </a:r>
            <a:r>
              <a:rPr lang="zh-TW" altLang="en-US" dirty="0"/>
              <a:t>古斯都則是個開朗、自信的男孩，</a:t>
            </a:r>
            <a:r>
              <a:rPr lang="zh-TW" altLang="en-US" dirty="0" smtClean="0"/>
              <a:t>即使</a:t>
            </a:r>
            <a:r>
              <a:rPr lang="zh-TW" altLang="en-US" dirty="0"/>
              <a:t>患</a:t>
            </a:r>
            <a:r>
              <a:rPr lang="zh-TW" altLang="en-US" dirty="0" smtClean="0"/>
              <a:t>骨肉瘤，仍肯定</a:t>
            </a:r>
            <a:r>
              <a:rPr lang="zh-TW" altLang="en-US" dirty="0"/>
              <a:t>生命中簡單的喜悅。只是，他害怕被人遺忘，希望可以累積更多美好的回憶</a:t>
            </a:r>
            <a:r>
              <a:rPr lang="zh-TW" altLang="en-US" dirty="0" smtClean="0"/>
              <a:t>，永遠</a:t>
            </a:r>
            <a:r>
              <a:rPr lang="zh-TW" altLang="en-US" dirty="0"/>
              <a:t>活在人們的</a:t>
            </a:r>
            <a:r>
              <a:rPr lang="zh-TW" altLang="en-US" dirty="0" smtClean="0"/>
              <a:t>記憶中。思考模式不同的兩人因病相遇，而有新體悟。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6491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         </a:t>
            </a:r>
            <a:r>
              <a:rPr lang="en-US" altLang="zh-TW" dirty="0" smtClean="0"/>
              <a:t>《</a:t>
            </a:r>
            <a:r>
              <a:rPr lang="zh-TW" altLang="en-US" dirty="0" smtClean="0"/>
              <a:t>生命</a:t>
            </a:r>
            <a:r>
              <a:rPr lang="zh-TW" altLang="en-US" dirty="0"/>
              <a:t>中的美好缺憾</a:t>
            </a:r>
            <a:r>
              <a:rPr lang="en-US" altLang="zh-TW" dirty="0"/>
              <a:t>》</a:t>
            </a:r>
            <a:r>
              <a:rPr lang="zh-TW" altLang="en-US" dirty="0"/>
              <a:t>對「死亡」鏤刻在生者心上的重量著墨較</a:t>
            </a:r>
            <a:r>
              <a:rPr lang="zh-TW" altLang="en-US" dirty="0" smtClean="0"/>
              <a:t>深，以</a:t>
            </a:r>
            <a:r>
              <a:rPr lang="zh-TW" altLang="en-US" dirty="0"/>
              <a:t>正值青春年華的少年為主角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prstClr val="black"/>
                </a:solidFill>
              </a:rPr>
              <a:t>探討</a:t>
            </a:r>
            <a:r>
              <a:rPr lang="zh-TW" altLang="en-US" dirty="0">
                <a:solidFill>
                  <a:prstClr val="black"/>
                </a:solidFill>
              </a:rPr>
              <a:t>生命與死亡</a:t>
            </a:r>
            <a:r>
              <a:rPr lang="zh-TW" altLang="en-US" dirty="0" smtClean="0">
                <a:solidFill>
                  <a:prstClr val="black"/>
                </a:solidFill>
              </a:rPr>
              <a:t>，書</a:t>
            </a:r>
            <a:r>
              <a:rPr lang="zh-TW" altLang="en-US" dirty="0">
                <a:solidFill>
                  <a:prstClr val="black"/>
                </a:solidFill>
              </a:rPr>
              <a:t>中有淚水、有歡笑，並帶來更多的省思。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024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　　病痛是人生過程中或多或少要面對的課題，於</a:t>
            </a:r>
            <a:r>
              <a:rPr lang="en-US" altLang="zh-TW" dirty="0"/>
              <a:t>《</a:t>
            </a:r>
            <a:r>
              <a:rPr lang="zh-TW" altLang="en-US" dirty="0"/>
              <a:t>生命中的美好缺憾</a:t>
            </a:r>
            <a:r>
              <a:rPr lang="en-US" altLang="zh-TW" dirty="0"/>
              <a:t>》</a:t>
            </a:r>
            <a:r>
              <a:rPr lang="zh-TW" altLang="en-US" dirty="0" smtClean="0"/>
              <a:t>作者</a:t>
            </a:r>
            <a:r>
              <a:rPr lang="zh-TW" altLang="en-US" dirty="0"/>
              <a:t>不以批判或煽情</a:t>
            </a:r>
            <a:r>
              <a:rPr lang="zh-TW" altLang="en-US" dirty="0" smtClean="0"/>
              <a:t>的文字述說</a:t>
            </a:r>
            <a:r>
              <a:rPr lang="zh-TW" altLang="en-US" dirty="0"/>
              <a:t>悲傷情節，僅以兩位生命自然交和、相互衝擊的青少年當畫布，淡然描繪平凡人生中的生活點滴。</a:t>
            </a:r>
          </a:p>
        </p:txBody>
      </p:sp>
    </p:spTree>
    <p:extLst>
      <p:ext uri="{BB962C8B-B14F-4D97-AF65-F5344CB8AC3E}">
        <p14:creationId xmlns:p14="http://schemas.microsoft.com/office/powerpoint/2010/main" val="6042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　　有言道「考驗</a:t>
            </a:r>
            <a:r>
              <a:rPr lang="zh-TW" altLang="en-US" dirty="0"/>
              <a:t>，是上天給予的一份</a:t>
            </a:r>
            <a:r>
              <a:rPr lang="zh-TW" altLang="en-US" dirty="0" smtClean="0"/>
              <a:t>禮物」，於</a:t>
            </a:r>
            <a:r>
              <a:rPr lang="en-US" altLang="zh-TW" dirty="0"/>
              <a:t>《</a:t>
            </a:r>
            <a:r>
              <a:rPr lang="zh-TW" altLang="en-US" dirty="0"/>
              <a:t>生命中的美好缺憾</a:t>
            </a:r>
            <a:r>
              <a:rPr lang="en-US" altLang="zh-TW" dirty="0" smtClean="0"/>
              <a:t>》</a:t>
            </a:r>
            <a:r>
              <a:rPr lang="zh-TW" altLang="en-US" dirty="0" smtClean="0"/>
              <a:t>足見。兩個主角因病相識，各自有想法和願望，雖未盡完整，但因交會而圓滿。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393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　　讀完</a:t>
            </a:r>
            <a:r>
              <a:rPr lang="en-US" altLang="zh-TW" dirty="0"/>
              <a:t>《</a:t>
            </a:r>
            <a:r>
              <a:rPr lang="zh-TW" altLang="en-US" dirty="0"/>
              <a:t>生命中的美好缺憾</a:t>
            </a:r>
            <a:r>
              <a:rPr lang="en-US" altLang="zh-TW" dirty="0" smtClean="0"/>
              <a:t>》</a:t>
            </a:r>
            <a:r>
              <a:rPr lang="zh-TW" altLang="en-US" dirty="0" smtClean="0"/>
              <a:t>會</a:t>
            </a:r>
            <a:r>
              <a:rPr lang="zh-TW" altLang="en-US" dirty="0"/>
              <a:t>對</a:t>
            </a:r>
            <a:r>
              <a:rPr lang="zh-TW" altLang="en-US" dirty="0" smtClean="0"/>
              <a:t>病痛、生死、人情的冷暖及現代</a:t>
            </a:r>
            <a:r>
              <a:rPr lang="zh-TW" altLang="en-US" dirty="0"/>
              <a:t>醫療的侷限</a:t>
            </a:r>
            <a:r>
              <a:rPr lang="zh-TW" altLang="en-US" dirty="0" smtClean="0"/>
              <a:t>，有</a:t>
            </a:r>
            <a:r>
              <a:rPr lang="zh-TW" altLang="en-US" dirty="0"/>
              <a:t>更深的體悟。</a:t>
            </a:r>
            <a:r>
              <a:rPr lang="zh-TW" altLang="en-US" dirty="0" smtClean="0"/>
              <a:t>作者非常了解癌症，他不尖酸、不</a:t>
            </a:r>
            <a:r>
              <a:rPr lang="zh-TW" altLang="en-US" dirty="0"/>
              <a:t>粉飾，也不過分傷感，僅是用一種</a:t>
            </a:r>
            <a:r>
              <a:rPr lang="zh-TW" altLang="en-US" dirty="0" smtClean="0"/>
              <a:t>理性、感性</a:t>
            </a:r>
            <a:r>
              <a:rPr lang="zh-TW" altLang="en-US" dirty="0"/>
              <a:t>兼具的口吻</a:t>
            </a:r>
            <a:r>
              <a:rPr lang="zh-TW" altLang="en-US" dirty="0" smtClean="0"/>
              <a:t>，透過</a:t>
            </a:r>
            <a:r>
              <a:rPr lang="zh-TW" altLang="en-US" dirty="0"/>
              <a:t>人物來傳達他對生老病死的思考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7578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40" r="17770"/>
          <a:stretch/>
        </p:blipFill>
        <p:spPr>
          <a:xfrm>
            <a:off x="539552" y="1988840"/>
            <a:ext cx="2550139" cy="3960440"/>
          </a:xfrm>
        </p:spPr>
      </p:pic>
      <p:sp>
        <p:nvSpPr>
          <p:cNvPr id="5" name="文字方塊 4"/>
          <p:cNvSpPr txBox="1"/>
          <p:nvPr/>
        </p:nvSpPr>
        <p:spPr>
          <a:xfrm>
            <a:off x="4211960" y="3861048"/>
            <a:ext cx="18002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索書號</a:t>
            </a:r>
            <a:endParaRPr lang="en-US" altLang="zh-TW" dirty="0" smtClean="0"/>
          </a:p>
          <a:p>
            <a:r>
              <a:rPr lang="en-US" altLang="zh-TW" dirty="0" smtClean="0"/>
              <a:t>874.57</a:t>
            </a:r>
          </a:p>
          <a:p>
            <a:r>
              <a:rPr lang="en-US" altLang="zh-TW" dirty="0" smtClean="0"/>
              <a:t>4434</a:t>
            </a:r>
          </a:p>
          <a:p>
            <a:r>
              <a:rPr lang="en-US" altLang="zh-TW" dirty="0" smtClean="0"/>
              <a:t>006959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707904" y="242088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不完美，也是美好缺憾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9554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1263</TotalTime>
  <Words>126</Words>
  <Application>Microsoft Office PowerPoint</Application>
  <PresentationFormat>如螢幕大小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龍騰四海</vt:lpstr>
      <vt:lpstr>PowerPoint 簡報</vt:lpstr>
      <vt:lpstr>生命中的美好缺憾</vt:lpstr>
      <vt:lpstr>作者簡介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生命中的美好缺憾</dc:title>
  <dc:creator>User</dc:creator>
  <cp:lastModifiedBy>User</cp:lastModifiedBy>
  <cp:revision>45</cp:revision>
  <dcterms:created xsi:type="dcterms:W3CDTF">2017-08-30T01:46:10Z</dcterms:created>
  <dcterms:modified xsi:type="dcterms:W3CDTF">2017-09-12T03:02:31Z</dcterms:modified>
</cp:coreProperties>
</file>