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8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7CC258AF-B652-4C79-A77B-152C0847F148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15111EC0-13AF-49F6-9C5B-8F9814E19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482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鹿苑長春</a:t>
            </a:r>
          </a:p>
        </p:txBody>
      </p:sp>
    </p:spTree>
    <p:extLst>
      <p:ext uri="{BB962C8B-B14F-4D97-AF65-F5344CB8AC3E}">
        <p14:creationId xmlns:p14="http://schemas.microsoft.com/office/powerpoint/2010/main" val="404752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作者簡介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瑪喬麗．金南．勞林斯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Marjorie 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Kinnan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Rawlings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　　美國女作家。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1896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年出生於華盛頓，畢業於威斯康辛大學，曾在紐約擔任多年記者、編輯。於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1953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年逝世，享年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57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歲。</a:t>
            </a:r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1928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年移居佛羅里達州鄉村，當地樸實的自然風光與草木鳥獸，皆成為她筆下的素材。曾獲歐亨利獎。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1938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年出版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鹿苑長春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，隔年獲得普立茲文學獎，並被改編為電影與動畫。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鹿苑長春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至今已經被翻譯成超過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種語言。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478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主角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是一個小家庭，父親是有經驗的獵人，母親是持家的主婦，還有個樂觀天真的小男孩，這三人相依為命，過著狩獵、農耕的生活，必須靠天吃飯，有時很幸運可以有充沛的食物及收成，但若遇到天災，那就過著較辛苦的日子了。作者用心將獵戶、農家平凡無奇的生活描寫成一篇篇小故事，讓人感受到狩獵、農耕生活的優閒與無奈，是一部不錯的地方文學。 </a:t>
            </a:r>
          </a:p>
        </p:txBody>
      </p:sp>
    </p:spTree>
    <p:extLst>
      <p:ext uri="{BB962C8B-B14F-4D97-AF65-F5344CB8AC3E}">
        <p14:creationId xmlns:p14="http://schemas.microsoft.com/office/powerpoint/2010/main" val="84167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鹿苑長春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作者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藉著裘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弟馴養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小鹿為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媒介，用清新筆觸，領著讀家去領略大自然秀美、壯麗和狂暴。而生活於自然的人們又如何應用智慧及寬容與自然共處。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24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故事中的主人翁面臨人生及人性中艱難的決擇情感與現實拉扯─小鹿的去留，隨著牠成長成了不得面對問題。也因這決擇讓裘弟學會了尊重自然、珍惜生命。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15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裘弟與鹿一同成長，隨著歲月流逝，他和鹿相處記憶僅能於夢鄉尋得，成了生命跡痕。在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體察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「物競天擇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」自然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法則後，對人類的成長和老去亦視為常態。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065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此書不管從那個面向讀來都有趣味，不僅能開解讀者心懷、增進眼見，男孩與鹿及父親間親密真摯情感讓人動容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90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7" t="1" r="13743" b="-3444"/>
          <a:stretch/>
        </p:blipFill>
        <p:spPr>
          <a:xfrm>
            <a:off x="467544" y="2204864"/>
            <a:ext cx="2394857" cy="3428864"/>
          </a:xfrm>
        </p:spPr>
      </p:pic>
      <p:sp>
        <p:nvSpPr>
          <p:cNvPr id="3" name="文字方塊 2"/>
          <p:cNvSpPr txBox="1"/>
          <p:nvPr/>
        </p:nvSpPr>
        <p:spPr>
          <a:xfrm>
            <a:off x="3275856" y="2877036"/>
            <a:ext cx="144016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874.59</a:t>
            </a:r>
          </a:p>
          <a:p>
            <a:r>
              <a:rPr lang="en-US" altLang="zh-TW" dirty="0" smtClean="0"/>
              <a:t>6014</a:t>
            </a:r>
          </a:p>
          <a:p>
            <a:r>
              <a:rPr lang="en-US" altLang="zh-TW" dirty="0" smtClean="0"/>
              <a:t>030943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203848" y="134076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體察自然與大地恩澤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472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TM01790493[[fn=美式蘇活風]]</Template>
  <TotalTime>901</TotalTime>
  <Words>320</Words>
  <Application>Microsoft Office PowerPoint</Application>
  <PresentationFormat>如螢幕大小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Soho</vt:lpstr>
      <vt:lpstr>PowerPoint 簡報</vt:lpstr>
      <vt:lpstr>鹿苑長春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鹿苑長春</dc:title>
  <dc:creator>User</dc:creator>
  <cp:lastModifiedBy>User</cp:lastModifiedBy>
  <cp:revision>33</cp:revision>
  <dcterms:created xsi:type="dcterms:W3CDTF">2020-09-28T05:59:06Z</dcterms:created>
  <dcterms:modified xsi:type="dcterms:W3CDTF">2020-10-20T03:42:37Z</dcterms:modified>
</cp:coreProperties>
</file>