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8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42188F4-7101-4C8C-9BF0-772910A36A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5CA033-6DA5-4124-A543-E18CE8BAF081}" type="datetimeFigureOut">
              <a:rPr lang="zh-TW" altLang="en-US" smtClean="0"/>
              <a:t>2016/11/7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91763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Adobe 楷体 Std R" pitchFamily="18" charset="-128"/>
                <a:ea typeface="Adobe 楷体 Std R" pitchFamily="18" charset="-128"/>
              </a:rPr>
              <a:t>不曾遠去的約定</a:t>
            </a:r>
            <a:endParaRPr lang="zh-TW" altLang="en-US" dirty="0">
              <a:latin typeface="Adobe 楷体 Std R" pitchFamily="18" charset="-128"/>
              <a:ea typeface="Adobe 楷体 Std R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673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Adobe 楷体 Std R" pitchFamily="18" charset="-128"/>
                <a:ea typeface="Adobe 楷体 Std R" pitchFamily="18" charset="-128"/>
              </a:rPr>
              <a:t>                                  作者簡介</a:t>
            </a:r>
            <a:endParaRPr lang="zh-TW" altLang="en-US" dirty="0">
              <a:latin typeface="Adobe 楷体 Std R" pitchFamily="18" charset="-128"/>
              <a:ea typeface="Adobe 楷体 Std R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賈</a:t>
            </a:r>
            <a:r>
              <a:rPr lang="zh-TW" altLang="en-US" sz="3000" dirty="0" smtClean="0">
                <a:latin typeface="Adobe 楷体 Std R" pitchFamily="18" charset="-128"/>
                <a:ea typeface="Adobe 楷体 Std R" pitchFamily="18" charset="-128"/>
              </a:rPr>
              <a:t>斯．史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坦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Garth Stein</a:t>
            </a:r>
            <a:b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</a:b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/>
            </a:r>
            <a:b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</a:b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　　美國知名暢銷</a:t>
            </a:r>
            <a:r>
              <a:rPr lang="zh-TW" altLang="en-US" sz="3000" dirty="0" smtClean="0">
                <a:latin typeface="Adobe 楷体 Std R" pitchFamily="18" charset="-128"/>
                <a:ea typeface="Adobe 楷体 Std R" pitchFamily="18" charset="-128"/>
              </a:rPr>
              <a:t>作家，哥倫比亞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大學藝術</a:t>
            </a:r>
            <a:r>
              <a:rPr lang="zh-TW" altLang="en-US" sz="3000" dirty="0" smtClean="0">
                <a:latin typeface="Adobe 楷体 Std R" pitchFamily="18" charset="-128"/>
                <a:ea typeface="Adobe 楷体 Std R" pitchFamily="18" charset="-128"/>
              </a:rPr>
              <a:t>碩士。</a:t>
            </a:r>
            <a:r>
              <a:rPr lang="en-US" altLang="zh-TW" sz="3000" dirty="0" smtClean="0">
                <a:latin typeface="Adobe 楷体 Std R" pitchFamily="18" charset="-128"/>
                <a:ea typeface="Adobe 楷体 Std R" pitchFamily="18" charset="-128"/>
              </a:rPr>
              <a:t>1998</a:t>
            </a:r>
            <a:r>
              <a:rPr lang="zh-TW" altLang="en-US" sz="3000" dirty="0" smtClean="0">
                <a:latin typeface="Adobe 楷体 Std R" pitchFamily="18" charset="-128"/>
                <a:ea typeface="Adobe 楷体 Std R" pitchFamily="18" charset="-128"/>
              </a:rPr>
              <a:t>年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以小說首作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渡鴉偷月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在文壇初試啼聲。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2005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年推出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單身伊凡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，獲頒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2006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年太平洋西北書商公會圖書獎，並榮獲美國獨立書商協會選書。</a:t>
            </a:r>
            <a:b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</a:b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/>
            </a:r>
            <a:b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</a:b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　　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2008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年，史坦的代表作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我在雨中等你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由美國出版鉅子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Harper Collins 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以超過百萬美金天價奪得全球英語版權。出版後迅速空降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紐約時報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排行榜，並且就此在榜上長踞達三年之久，讓全球</a:t>
            </a:r>
            <a:r>
              <a:rPr lang="en-US" altLang="zh-TW" sz="3000" dirty="0">
                <a:latin typeface="Adobe 楷体 Std R" pitchFamily="18" charset="-128"/>
                <a:ea typeface="Adobe 楷体 Std R" pitchFamily="18" charset="-128"/>
              </a:rPr>
              <a:t>35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>國讀者潸然淚下，主角「恩佐」的名號也廣為人</a:t>
            </a:r>
            <a:r>
              <a:rPr lang="zh-TW" altLang="en-US" sz="3000" dirty="0" smtClean="0">
                <a:latin typeface="Adobe 楷体 Std R" pitchFamily="18" charset="-128"/>
                <a:ea typeface="Adobe 楷体 Std R" pitchFamily="18" charset="-128"/>
              </a:rPr>
              <a:t>知。</a:t>
            </a:r>
            <a: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  <a:t/>
            </a:r>
            <a:br>
              <a:rPr lang="zh-TW" altLang="en-US" sz="3000" dirty="0">
                <a:latin typeface="Adobe 楷体 Std R" pitchFamily="18" charset="-128"/>
                <a:ea typeface="Adobe 楷体 Std R" pitchFamily="18" charset="-128"/>
              </a:rPr>
            </a:br>
            <a:r>
              <a:rPr lang="zh-TW" altLang="en-US" dirty="0">
                <a:latin typeface="Adobe 楷体 Std R" pitchFamily="18" charset="-128"/>
                <a:ea typeface="Adobe 楷体 Std R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0346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Adobe 楷体 Std R" pitchFamily="18" charset="-128"/>
                <a:ea typeface="Adobe 楷体 Std R" pitchFamily="18" charset="-128"/>
              </a:rPr>
              <a:t>       </a:t>
            </a:r>
            <a:r>
              <a:rPr lang="en-US" altLang="zh-TW" sz="3600" dirty="0" smtClean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不曾遠去的約定</a:t>
            </a:r>
            <a:r>
              <a:rPr lang="en-US" altLang="zh-TW" sz="3600" dirty="0" smtClean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是一本跨類型的佳作，鬼故事、愛情故事、歷史小說參雜在其中，好看得不得了，大膽地揭露一個富有家庭纏繞所有成員的糾葛，以及揭示錯置的回憶威力有多強大。這個豐厚飽滿的故事將牢牢抓住你的心，沉醉於書中描述的自然景致與人際深情。更驚嘆於，作者筆下流露出對人生困境難題的高度悲憫。</a:t>
            </a:r>
            <a:endParaRPr lang="zh-TW" altLang="en-US" sz="3600" dirty="0">
              <a:latin typeface="Adobe 楷体 Std R" pitchFamily="18" charset="-128"/>
              <a:ea typeface="Adobe 楷体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76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en-US" altLang="zh-TW" sz="3600" dirty="0" smtClean="0">
                <a:latin typeface="Adobe 楷体 Std R" pitchFamily="18" charset="-128"/>
                <a:ea typeface="Adobe 楷体 Std R" pitchFamily="18" charset="-128"/>
              </a:rPr>
              <a:t>《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不曾遠去的約定</a:t>
            </a:r>
            <a:r>
              <a:rPr lang="en-US" altLang="zh-TW" sz="3600" dirty="0" smtClean="0">
                <a:latin typeface="Adobe 楷体 Std R" pitchFamily="18" charset="-128"/>
                <a:ea typeface="Adobe 楷体 Std R" pitchFamily="18" charset="-128"/>
              </a:rPr>
              <a:t>》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有懸疑、魔幻、超自然，再加上跨世代家庭故事，與一個來自遙遠回憶的鬼魂，文學寓意豐厚，讀者會在本書中遇到一則美麗、深邃又難以忘懷的故事。</a:t>
            </a:r>
            <a:endParaRPr lang="zh-TW" altLang="en-US" sz="3600" dirty="0">
              <a:latin typeface="Adobe 楷体 Std R" pitchFamily="18" charset="-128"/>
              <a:ea typeface="Adobe 楷体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0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主角崔佛因為爸媽分居，只好跟著爸爸回到用參天巨木建成、有五十多個房間的豪宅老家──北方之星。他想從神智不清的爺爺、神經兮兮的姑姑口中打探爸爸對於老家的恐懼，卻意外在斑駁牆壁的隙縫中，發現了密室，認識了住在這裡一百年的靈魂「班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11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Adobe 楷体 Std R" pitchFamily="18" charset="-128"/>
                <a:ea typeface="Adobe 楷体 Std R" pitchFamily="18" charset="-128"/>
              </a:rPr>
              <a:t>            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此書作者從夢境、耳聞、</a:t>
            </a:r>
            <a:r>
              <a:rPr lang="zh-TW" altLang="en-US" sz="3600" dirty="0"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回憶巧妙地切入家族歷史，講述一個動人的故事，一個十四歲男孩試圖挽回家庭的過程中，遇見了一個百年的孤單鬼魂</a:t>
            </a:r>
            <a:r>
              <a:rPr lang="zh-TW" altLang="en-US" sz="3600" dirty="0">
                <a:latin typeface="Adobe 楷体 Std R" pitchFamily="18" charset="-128"/>
                <a:ea typeface="Adobe 楷体 Std R" pitchFamily="18" charset="-128"/>
              </a:rPr>
              <a:t>，他們互動牽引著故事，進入生死、家庭、親子與整個人心的境域。</a:t>
            </a:r>
          </a:p>
        </p:txBody>
      </p:sp>
    </p:spTree>
    <p:extLst>
      <p:ext uri="{BB962C8B-B14F-4D97-AF65-F5344CB8AC3E}">
        <p14:creationId xmlns:p14="http://schemas.microsoft.com/office/powerpoint/2010/main" val="395093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作者</a:t>
            </a:r>
            <a:r>
              <a:rPr lang="zh-TW" altLang="en-US" sz="3600" dirty="0">
                <a:latin typeface="Adobe 楷体 Std R" pitchFamily="18" charset="-128"/>
                <a:ea typeface="Adobe 楷体 Std R" pitchFamily="18" charset="-128"/>
              </a:rPr>
              <a:t>所描述的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男孩，他</a:t>
            </a:r>
            <a:r>
              <a:rPr lang="zh-TW" altLang="en-US" sz="3600" dirty="0">
                <a:latin typeface="Adobe 楷体 Std R" pitchFamily="18" charset="-128"/>
                <a:ea typeface="Adobe 楷体 Std R" pitchFamily="18" charset="-128"/>
              </a:rPr>
              <a:t>的誠實面對自己、探究真相的</a:t>
            </a: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決心及他的堅持，讓</a:t>
            </a:r>
            <a:r>
              <a:rPr lang="zh-TW" altLang="en-US" sz="3600" dirty="0">
                <a:latin typeface="Adobe 楷体 Std R" pitchFamily="18" charset="-128"/>
                <a:ea typeface="Adobe 楷体 Std R" pitchFamily="18" charset="-128"/>
              </a:rPr>
              <a:t>沉埋親人心中的傷痕，得到療癒，了卻遺憾，重啟家族生命力</a:t>
            </a:r>
            <a:r>
              <a:rPr lang="zh-TW" altLang="en-US" dirty="0">
                <a:latin typeface="Adobe 楷体 Std R" pitchFamily="18" charset="-128"/>
                <a:ea typeface="Adobe 楷体 Std R" pitchFamily="18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196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36912"/>
            <a:ext cx="2705100" cy="3819525"/>
          </a:xfrm>
        </p:spPr>
      </p:pic>
      <p:sp>
        <p:nvSpPr>
          <p:cNvPr id="5" name="文字方塊 4"/>
          <p:cNvSpPr txBox="1"/>
          <p:nvPr/>
        </p:nvSpPr>
        <p:spPr>
          <a:xfrm>
            <a:off x="3347864" y="191683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Adobe 楷体 Std R" pitchFamily="18" charset="-128"/>
                <a:ea typeface="Adobe 楷体 Std R" pitchFamily="18" charset="-128"/>
              </a:rPr>
              <a:t>承諾，時光不曾抹去</a:t>
            </a:r>
            <a:endParaRPr lang="zh-TW" altLang="en-US" sz="3200" dirty="0">
              <a:latin typeface="Adobe 楷体 Std R" pitchFamily="18" charset="-128"/>
              <a:ea typeface="Adobe 楷体 Std R" pitchFamily="18" charset="-128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79912" y="3645024"/>
            <a:ext cx="15481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Adobe 楷体 Std R" pitchFamily="18" charset="-128"/>
                <a:ea typeface="Adobe 楷体 Std R" pitchFamily="18" charset="-128"/>
              </a:rPr>
              <a:t>索書號</a:t>
            </a:r>
            <a:endParaRPr lang="en-US" altLang="zh-TW" dirty="0" smtClean="0">
              <a:latin typeface="Adobe 楷体 Std R" pitchFamily="18" charset="-128"/>
              <a:ea typeface="Adobe 楷体 Std R" pitchFamily="18" charset="-128"/>
            </a:endParaRPr>
          </a:p>
          <a:p>
            <a:r>
              <a:rPr lang="en-US" altLang="zh-TW" dirty="0" smtClean="0">
                <a:latin typeface="Adobe 楷体 Std R" pitchFamily="18" charset="-128"/>
                <a:ea typeface="Adobe 楷体 Std R" pitchFamily="18" charset="-128"/>
              </a:rPr>
              <a:t>874.57</a:t>
            </a:r>
          </a:p>
          <a:p>
            <a:r>
              <a:rPr lang="en-US" altLang="zh-TW" dirty="0" smtClean="0">
                <a:latin typeface="Adobe 楷体 Std R" pitchFamily="18" charset="-128"/>
                <a:ea typeface="Adobe 楷体 Std R" pitchFamily="18" charset="-128"/>
              </a:rPr>
              <a:t>1081:1-1</a:t>
            </a:r>
          </a:p>
          <a:p>
            <a:r>
              <a:rPr lang="en-US" altLang="zh-TW" dirty="0" smtClean="0">
                <a:latin typeface="Adobe 楷体 Std R" pitchFamily="18" charset="-128"/>
                <a:ea typeface="Adobe 楷体 Std R" pitchFamily="18" charset="-128"/>
              </a:rPr>
              <a:t>028491</a:t>
            </a:r>
            <a:endParaRPr lang="zh-TW" altLang="en-US" dirty="0">
              <a:latin typeface="Adobe 楷体 Std R" pitchFamily="18" charset="-128"/>
              <a:ea typeface="Adobe 楷体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69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456</TotalTime>
  <Words>358</Words>
  <Application>Microsoft Office PowerPoint</Application>
  <PresentationFormat>如螢幕大小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相鄰</vt:lpstr>
      <vt:lpstr>PowerPoint 簡報</vt:lpstr>
      <vt:lpstr>不曾遠去的約定</vt:lpstr>
      <vt:lpstr>                                  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不曾遠去的約定</dc:title>
  <dc:creator>User</dc:creator>
  <cp:lastModifiedBy>User</cp:lastModifiedBy>
  <cp:revision>19</cp:revision>
  <dcterms:created xsi:type="dcterms:W3CDTF">2016-11-03T05:48:31Z</dcterms:created>
  <dcterms:modified xsi:type="dcterms:W3CDTF">2016-11-07T06:14:12Z</dcterms:modified>
</cp:coreProperties>
</file>