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9" r:id="rId1"/>
  </p:sldMasterIdLst>
  <p:notesMasterIdLst>
    <p:notesMasterId r:id="rId11"/>
  </p:notes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Wingdings 3" panose="05040102010807070707" pitchFamily="18" charset="2"/>
      <p:regular r:id="rId16"/>
    </p:embeddedFont>
    <p:embeddedFont>
      <p:font typeface="華康標楷體" panose="03000509000000000000" pitchFamily="65" charset="-12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25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68183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7752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4358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4702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4775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8747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29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3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13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07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32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38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40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9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5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70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4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486784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zh-TW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百年孤寂</a:t>
            </a:r>
            <a:endParaRPr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  <p:sp>
        <p:nvSpPr>
          <p:cNvPr id="165" name="Google Shape;165;p1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1945201" y="624110"/>
            <a:ext cx="6589199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40"/>
              <a:buFont typeface="Century Gothic"/>
              <a:buNone/>
            </a:pPr>
            <a:r>
              <a:rPr lang="zh-TW" sz="3240" dirty="0"/>
              <a:t/>
            </a:r>
            <a:br>
              <a:rPr lang="zh-TW" sz="3240" dirty="0"/>
            </a:br>
            <a:r>
              <a:rPr lang="zh-TW" sz="324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作者簡介</a:t>
            </a:r>
            <a:br>
              <a:rPr lang="zh-TW" sz="324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</a:br>
            <a:endParaRPr sz="324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  <p:sp>
        <p:nvSpPr>
          <p:cNvPr id="177" name="Google Shape;177;p20"/>
          <p:cNvSpPr txBox="1">
            <a:spLocks noGrp="1"/>
          </p:cNvSpPr>
          <p:nvPr>
            <p:ph idx="1"/>
          </p:nvPr>
        </p:nvSpPr>
        <p:spPr>
          <a:xfrm>
            <a:off x="937875" y="2121031"/>
            <a:ext cx="6995400" cy="408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</a:t>
            </a:r>
            <a:r>
              <a:rPr 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加</a:t>
            </a:r>
            <a:r>
              <a:rPr lang="zh-TW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布列‧賈西亞‧馬奎斯（Gabriel García Márquez）</a:t>
            </a:r>
            <a:endParaRPr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 </a:t>
            </a:r>
            <a:r>
              <a:rPr 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1965年</a:t>
            </a:r>
            <a:r>
              <a:rPr lang="zh-TW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駕車前往墨西哥城途中萌生《百年孤寂》的寫作構想，在閉關十八個月後，終於完成這部醞釀了二十年之久的經典之作。1967年《百年孤寂》甫出版便造成轟動，並於1969年獲頒義大利「基安恰諾獎」與法國「最佳外國作品獎」。1970年《百年孤寂》英譯本在美國出版，並被選為年度12本最佳作品之一，同年馬奎斯並獲美國哥倫比亞大學授予榮譽文學博士學位。1972年馬奎斯再獲頒美國「紐斯塔特國際文學獎」以及拉丁美洲文學最高榮譽的「羅慕洛‧加列戈斯獎」，1981年則獲法國政府頒發「榮譽軍團勳章」，1982年更榮獲「諾貝爾文學獎」，並擔任法國西班牙語文化交流委員會主席、哥倫比亞語言科學院名譽院士</a:t>
            </a:r>
            <a:r>
              <a:rPr 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。</a:t>
            </a:r>
            <a:endParaRPr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</a:t>
            </a:r>
            <a:r>
              <a:rPr 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其他</a:t>
            </a:r>
            <a:r>
              <a:rPr lang="zh-TW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作品包括《預知死亡紀事》、《愛在瘟疫蔓延時》、《迷宮中的將軍》、《異鄉客》、《關於愛和其它的惡魔》、《苦妓回憶錄》等，每每一推出都成為舉世矚目的焦點。</a:t>
            </a:r>
            <a:endParaRPr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65"/>
              <a:buNone/>
            </a:pPr>
            <a:r>
              <a:rPr lang="en-US" alt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</a:t>
            </a:r>
            <a:r>
              <a:rPr 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《</a:t>
            </a: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BiauKai"/>
              </a:rPr>
              <a:t>百年孤寂》</a:t>
            </a:r>
            <a:r>
              <a:rPr lang="zh-TW" sz="333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BiauKai"/>
              </a:rPr>
              <a:t>是諾貝爾文學獎大師馬奎斯的代表作，也是魔幻寫實主義不朽經典。講述了布恩迪亞家族七代人的人生故事。反映了哥倫比亞百年以來的紛擾歷史。更書寫了軍人間的敵對和友誼。</a:t>
            </a:r>
            <a:endParaRPr sz="333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BiauKa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alt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 </a:t>
            </a:r>
            <a:r>
              <a:rPr 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作者</a:t>
            </a: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藉由邦迪亞家族興旺到沒落的故事，道出人生百態、世間的悲歡離合，把生命的脆弱和人物內心的掙扎，描寫的活靈活現、絲絲入扣。</a:t>
            </a:r>
            <a:endParaRPr sz="36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195" name="Google Shape;195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65"/>
              <a:buNone/>
            </a:pPr>
            <a:r>
              <a:rPr lang="en-US" alt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</a:t>
            </a:r>
            <a:r>
              <a:rPr 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《</a:t>
            </a: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BiauKai"/>
              </a:rPr>
              <a:t>百年孤寂》是由一對有血緣男女預定成婚遭家族反對為開端，因當地流傳近親婚姻會遭詛咒，但這對佳人，仍不顧反對結為夫妻，生養後代......</a:t>
            </a:r>
            <a:endParaRPr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201" name="Google Shape;201;p2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89999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altLang="zh-TW" sz="3600" dirty="0" smtClean="0"/>
              <a:t>       </a:t>
            </a:r>
            <a:r>
              <a:rPr 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這個</a:t>
            </a: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家族共傳了七代人，而這個詛咒成為每代人的陰影，每代都有自己的堅持，也同樣地孤獨 但他們對家族都有使命和認同。</a:t>
            </a:r>
            <a:endParaRPr sz="36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207" name="Google Shape;207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alt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     </a:t>
            </a:r>
            <a:r>
              <a:rPr lang="zh-TW" sz="3600" dirty="0" smtClean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百年</a:t>
            </a: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</a:rPr>
              <a:t>孤寂是拉丁美洲文學經典，作者用生命書寫以此書令人們看見了文學是延展、多元的。他用文字譜出他對家國風華記事。</a:t>
            </a:r>
            <a:endParaRPr sz="36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endParaRPr/>
          </a:p>
        </p:txBody>
      </p:sp>
      <p:sp>
        <p:nvSpPr>
          <p:cNvPr id="213" name="Google Shape;213;p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214" name="Google Shape;214;p26"/>
          <p:cNvPicPr preferRelativeResize="0"/>
          <p:nvPr/>
        </p:nvPicPr>
        <p:blipFill rotWithShape="1">
          <a:blip r:embed="rId3">
            <a:alphaModFix/>
          </a:blip>
          <a:srcRect t="6120" r="5222" b="5171"/>
          <a:stretch/>
        </p:blipFill>
        <p:spPr>
          <a:xfrm>
            <a:off x="1727175" y="3095775"/>
            <a:ext cx="2284500" cy="268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26"/>
          <p:cNvSpPr txBox="1"/>
          <p:nvPr/>
        </p:nvSpPr>
        <p:spPr>
          <a:xfrm>
            <a:off x="2373925" y="2443325"/>
            <a:ext cx="4067700" cy="2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6" name="Google Shape;216;p26"/>
          <p:cNvSpPr txBox="1"/>
          <p:nvPr/>
        </p:nvSpPr>
        <p:spPr>
          <a:xfrm>
            <a:off x="4421135" y="2704357"/>
            <a:ext cx="3651300" cy="9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Century Gothic"/>
              </a:rPr>
              <a:t>文學的千年之愛</a:t>
            </a:r>
            <a:endParaRPr sz="36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Century Gothic"/>
            </a:endParaRPr>
          </a:p>
        </p:txBody>
      </p:sp>
      <p:sp>
        <p:nvSpPr>
          <p:cNvPr id="217" name="Google Shape;217;p26"/>
          <p:cNvSpPr txBox="1"/>
          <p:nvPr/>
        </p:nvSpPr>
        <p:spPr>
          <a:xfrm>
            <a:off x="5317050" y="3595625"/>
            <a:ext cx="2179500" cy="18879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Century Gothic"/>
              </a:rPr>
              <a:t>索書號</a:t>
            </a:r>
            <a:endParaRPr sz="30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Century Gothic"/>
              </a:rPr>
              <a:t>885.7357</a:t>
            </a:r>
            <a:endParaRPr sz="30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Century Gothic"/>
              </a:rPr>
              <a:t>4433</a:t>
            </a:r>
            <a:endParaRPr sz="30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 dirty="0">
                <a:latin typeface="華康標楷體" panose="03000509000000000000" pitchFamily="65" charset="-120"/>
                <a:ea typeface="華康標楷體" panose="03000509000000000000" pitchFamily="65" charset="-120"/>
                <a:cs typeface="華康標楷體" panose="03000509000000000000" pitchFamily="65" charset="-120"/>
                <a:sym typeface="Century Gothic"/>
              </a:rPr>
              <a:t>030663</a:t>
            </a:r>
            <a:endParaRPr sz="3000" dirty="0">
              <a:latin typeface="華康標楷體" panose="03000509000000000000" pitchFamily="65" charset="-120"/>
              <a:ea typeface="華康標楷體" panose="03000509000000000000" pitchFamily="65" charset="-120"/>
              <a:cs typeface="華康標楷體" panose="03000509000000000000" pitchFamily="65" charset="-120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</TotalTime>
  <Words>484</Words>
  <Application>Microsoft Office PowerPoint</Application>
  <PresentationFormat>如螢幕大小 (4:3)</PresentationFormat>
  <Paragraphs>16</Paragraphs>
  <Slides>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Arial</vt:lpstr>
      <vt:lpstr>BiauKai</vt:lpstr>
      <vt:lpstr>Century Gothic</vt:lpstr>
      <vt:lpstr>Wingdings 3</vt:lpstr>
      <vt:lpstr>華康標楷體</vt:lpstr>
      <vt:lpstr>離子會議室</vt:lpstr>
      <vt:lpstr>PowerPoint 簡報</vt:lpstr>
      <vt:lpstr>百年孤寂</vt:lpstr>
      <vt:lpstr> 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百年孤寂</dc:title>
  <dc:creator>胡明昭</dc:creator>
  <cp:lastModifiedBy>胡明昭</cp:lastModifiedBy>
  <cp:revision>6</cp:revision>
  <dcterms:modified xsi:type="dcterms:W3CDTF">2019-10-20T08:47:08Z</dcterms:modified>
</cp:coreProperties>
</file>