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71E9D47-A72E-4D39-8FA2-39736BC525A2}" type="datetimeFigureOut">
              <a:rPr lang="zh-TW" altLang="en-US" smtClean="0"/>
              <a:t>2017/5/8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F6E38B0-624C-480B-9FF7-9F70262D21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84163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一個人的粗茶淡飯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56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米果</a:t>
            </a:r>
          </a:p>
          <a:p>
            <a:endParaRPr lang="zh-TW" altLang="en-US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　　文字工作者，小說與隨筆雜文書寫者，網路重度使用者，台南出身，喜歡棒球與日本推理小說，不愛好萊塢電影和韓劇。曾獲幾項文學獎，手上有四個專欄。最怕受邀演講座談，也怕走在路上被認出來。最喜歡逛菜市場跟超級市場，把自己餵飽是現階段最熱中的人生志業。</a:t>
            </a:r>
          </a:p>
          <a:p>
            <a:endParaRPr lang="zh-TW" altLang="en-US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 已</a:t>
            </a:r>
            <a:r>
              <a:rPr lang="zh-TW" altLang="en-US" dirty="0" smtClean="0">
                <a:latin typeface="+mn-ea"/>
              </a:rPr>
              <a:t>出版紙本作品</a:t>
            </a:r>
            <a:r>
              <a:rPr lang="en-US" altLang="zh-TW" dirty="0" smtClean="0">
                <a:latin typeface="+mn-ea"/>
              </a:rPr>
              <a:t>《</a:t>
            </a:r>
            <a:r>
              <a:rPr lang="zh-TW" altLang="en-US" dirty="0" smtClean="0">
                <a:latin typeface="+mn-ea"/>
              </a:rPr>
              <a:t>慾望街右轉</a:t>
            </a:r>
            <a:r>
              <a:rPr lang="en-US" altLang="zh-TW" dirty="0" smtClean="0">
                <a:latin typeface="+mn-ea"/>
              </a:rPr>
              <a:t>》《</a:t>
            </a:r>
            <a:r>
              <a:rPr lang="zh-TW" altLang="en-US" dirty="0" smtClean="0">
                <a:latin typeface="+mn-ea"/>
              </a:rPr>
              <a:t>極地天堂</a:t>
            </a:r>
            <a:r>
              <a:rPr lang="en-US" altLang="zh-TW" dirty="0" smtClean="0">
                <a:latin typeface="+mn-ea"/>
              </a:rPr>
              <a:t>》《</a:t>
            </a:r>
            <a:r>
              <a:rPr lang="zh-TW" altLang="en-US" dirty="0" smtClean="0">
                <a:latin typeface="+mn-ea"/>
              </a:rPr>
              <a:t>如果那是一種鄉愁叫台南</a:t>
            </a:r>
            <a:r>
              <a:rPr lang="en-US" altLang="zh-TW" dirty="0" smtClean="0">
                <a:latin typeface="+mn-ea"/>
              </a:rPr>
              <a:t>》《</a:t>
            </a:r>
            <a:r>
              <a:rPr lang="zh-TW" altLang="en-US" dirty="0" smtClean="0">
                <a:latin typeface="+mn-ea"/>
              </a:rPr>
              <a:t>朝顏時光</a:t>
            </a:r>
            <a:r>
              <a:rPr lang="en-US" altLang="zh-TW" dirty="0" smtClean="0">
                <a:latin typeface="+mn-ea"/>
              </a:rPr>
              <a:t>》《</a:t>
            </a:r>
            <a:r>
              <a:rPr lang="zh-TW" altLang="en-US" dirty="0" smtClean="0">
                <a:latin typeface="+mn-ea"/>
              </a:rPr>
              <a:t>只想一個人，不行嗎？</a:t>
            </a:r>
            <a:r>
              <a:rPr lang="en-US" altLang="zh-TW" dirty="0" smtClean="0">
                <a:latin typeface="+mn-ea"/>
              </a:rPr>
              <a:t>》《13</a:t>
            </a:r>
            <a:r>
              <a:rPr lang="zh-TW" altLang="en-US" dirty="0" smtClean="0">
                <a:latin typeface="+mn-ea"/>
              </a:rPr>
              <a:t>年</a:t>
            </a:r>
            <a:r>
              <a:rPr lang="zh-TW" altLang="en-US" dirty="0" smtClean="0">
                <a:latin typeface="+mn-ea"/>
              </a:rPr>
              <a:t>不上班卻沒餓死的秘密</a:t>
            </a:r>
            <a:r>
              <a:rPr lang="en-US" altLang="zh-TW" dirty="0" smtClean="0">
                <a:latin typeface="+mn-ea"/>
              </a:rPr>
              <a:t>》</a:t>
            </a:r>
            <a:r>
              <a:rPr lang="zh-TW" altLang="en-US" dirty="0" smtClean="0">
                <a:latin typeface="+mn-ea"/>
              </a:rPr>
              <a:t>等十餘本書。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877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</a:t>
            </a:r>
            <a:r>
              <a:rPr lang="zh-TW" altLang="en-US" dirty="0" smtClean="0"/>
              <a:t> </a:t>
            </a:r>
            <a:r>
              <a:rPr lang="en-US" altLang="zh-TW" sz="3600" dirty="0" smtClean="0">
                <a:latin typeface="+mn-ea"/>
              </a:rPr>
              <a:t>〈</a:t>
            </a:r>
            <a:r>
              <a:rPr lang="zh-TW" altLang="en-US" sz="3600" dirty="0" smtClean="0">
                <a:latin typeface="+mn-ea"/>
              </a:rPr>
              <a:t>自慢滋味</a:t>
            </a:r>
            <a:r>
              <a:rPr lang="en-US" altLang="zh-TW" sz="3600" dirty="0" smtClean="0">
                <a:latin typeface="+mn-ea"/>
              </a:rPr>
              <a:t>〉</a:t>
            </a:r>
            <a:r>
              <a:rPr lang="zh-TW" altLang="en-US" sz="3600" dirty="0" smtClean="0">
                <a:latin typeface="+mn-ea"/>
              </a:rPr>
              <a:t>中作者</a:t>
            </a:r>
            <a:r>
              <a:rPr lang="zh-TW" altLang="en-US" sz="3600" dirty="0" smtClean="0">
                <a:latin typeface="+mn-ea"/>
              </a:rPr>
              <a:t>認為在生活中，料理三餐是對自己負責。包含了對生活的堅持、對記憶的依戀與享受下廚的自在樂趣，家常菜就是每日幸福料理。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766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</a:t>
            </a:r>
            <a:r>
              <a:rPr lang="en-US" altLang="zh-TW" sz="3600" dirty="0" smtClean="0">
                <a:latin typeface="+mn-ea"/>
              </a:rPr>
              <a:t>〈</a:t>
            </a:r>
            <a:r>
              <a:rPr lang="zh-TW" altLang="en-US" sz="3600" dirty="0" smtClean="0">
                <a:latin typeface="+mn-ea"/>
              </a:rPr>
              <a:t>粗茶淡飯</a:t>
            </a:r>
            <a:r>
              <a:rPr lang="en-US" altLang="zh-TW" sz="3600" dirty="0" smtClean="0">
                <a:latin typeface="+mn-ea"/>
              </a:rPr>
              <a:t>〉</a:t>
            </a:r>
            <a:r>
              <a:rPr lang="zh-TW" altLang="en-US" sz="3600" dirty="0" smtClean="0">
                <a:latin typeface="+mn-ea"/>
              </a:rPr>
              <a:t>是關於</a:t>
            </a:r>
            <a:r>
              <a:rPr lang="zh-TW" altLang="en-US" sz="3600" dirty="0">
                <a:latin typeface="+mn-ea"/>
              </a:rPr>
              <a:t>時節的飲食</a:t>
            </a:r>
            <a:r>
              <a:rPr lang="zh-TW" altLang="en-US" sz="3600" dirty="0">
                <a:latin typeface="+mn-ea"/>
              </a:rPr>
              <a:t>樂趣</a:t>
            </a:r>
            <a:r>
              <a:rPr lang="zh-TW" altLang="en-US" sz="3600" dirty="0" smtClean="0">
                <a:latin typeface="+mn-ea"/>
              </a:rPr>
              <a:t>、</a:t>
            </a:r>
            <a:r>
              <a:rPr lang="zh-TW" altLang="en-US" sz="3600" dirty="0" smtClean="0">
                <a:latin typeface="+mn-ea"/>
              </a:rPr>
              <a:t>食</a:t>
            </a:r>
            <a:r>
              <a:rPr lang="zh-TW" altLang="en-US" sz="3600" dirty="0">
                <a:latin typeface="+mn-ea"/>
              </a:rPr>
              <a:t>安</a:t>
            </a:r>
            <a:r>
              <a:rPr lang="zh-TW" altLang="en-US" sz="3600" dirty="0">
                <a:latin typeface="+mn-ea"/>
              </a:rPr>
              <a:t>問題及飲食</a:t>
            </a:r>
            <a:r>
              <a:rPr lang="zh-TW" altLang="en-US" sz="3600" dirty="0">
                <a:latin typeface="+mn-ea"/>
              </a:rPr>
              <a:t>習慣改變的省思。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   </a:t>
            </a:r>
            <a:r>
              <a:rPr lang="zh-TW" altLang="en-US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捨棄充滿食安危機的外食，依循著時節</a:t>
            </a:r>
            <a:r>
              <a:rPr lang="zh-TW" altLang="en-US" sz="3600" dirty="0" smtClean="0">
                <a:latin typeface="+mn-ea"/>
              </a:rPr>
              <a:t>採買</a:t>
            </a:r>
            <a:r>
              <a:rPr lang="zh-TW" altLang="en-US" sz="3600" dirty="0" smtClean="0">
                <a:latin typeface="+mn-ea"/>
              </a:rPr>
              <a:t>主食</a:t>
            </a:r>
            <a:r>
              <a:rPr lang="zh-TW" altLang="en-US" sz="3600" dirty="0">
                <a:latin typeface="+mn-ea"/>
              </a:rPr>
              <a:t>食材。</a:t>
            </a:r>
            <a:r>
              <a:rPr lang="zh-TW" altLang="en-US" sz="3600" dirty="0" smtClean="0">
                <a:latin typeface="+mn-ea"/>
              </a:rPr>
              <a:t>作者堅持這樣的飲食規則，為自己吃下肚的食物負責，料理中，暗藏對家人的思念。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049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dirty="0" smtClean="0"/>
              <a:t>        </a:t>
            </a:r>
            <a:r>
              <a:rPr lang="en-US" altLang="zh-TW" sz="3600" dirty="0" smtClean="0">
                <a:latin typeface="+mn-ea"/>
              </a:rPr>
              <a:t>〈</a:t>
            </a:r>
            <a:r>
              <a:rPr lang="zh-TW" altLang="en-US" sz="3600" dirty="0" smtClean="0">
                <a:latin typeface="+mn-ea"/>
              </a:rPr>
              <a:t>台南</a:t>
            </a:r>
            <a:r>
              <a:rPr lang="zh-TW" altLang="en-US" sz="3600" dirty="0" smtClean="0">
                <a:latin typeface="+mn-ea"/>
              </a:rPr>
              <a:t>的味道</a:t>
            </a:r>
            <a:r>
              <a:rPr lang="en-US" altLang="zh-TW" sz="3600" dirty="0" smtClean="0">
                <a:latin typeface="+mn-ea"/>
              </a:rPr>
              <a:t>〉</a:t>
            </a:r>
            <a:r>
              <a:rPr lang="zh-TW" altLang="en-US" sz="3600" dirty="0" smtClean="0">
                <a:latin typeface="+mn-ea"/>
              </a:rPr>
              <a:t>身為講究吃的台南人，自豪在地小吃隱藏著各種堅持，且深信當季食材，用簡單方式料理起來，風味十足。</a:t>
            </a:r>
            <a:endParaRPr lang="zh-TW" altLang="en-US" sz="3600" dirty="0">
              <a:latin typeface="+mn-ea"/>
            </a:endParaRPr>
          </a:p>
          <a:p>
            <a:pPr marL="0" indent="0">
              <a:buNone/>
            </a:pPr>
            <a:endParaRPr lang="zh-TW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372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</a:t>
            </a:r>
            <a:r>
              <a:rPr lang="zh-TW" altLang="en-US" dirty="0" smtClean="0"/>
              <a:t> </a:t>
            </a:r>
            <a:r>
              <a:rPr lang="en-US" altLang="zh-TW" sz="3600" dirty="0" smtClean="0">
                <a:latin typeface="+mn-ea"/>
              </a:rPr>
              <a:t>〈</a:t>
            </a:r>
            <a:r>
              <a:rPr lang="zh-TW" altLang="en-US" sz="3600" dirty="0" smtClean="0">
                <a:latin typeface="+mn-ea"/>
              </a:rPr>
              <a:t>家裡</a:t>
            </a:r>
            <a:r>
              <a:rPr lang="zh-TW" altLang="en-US" sz="3600" dirty="0">
                <a:latin typeface="+mn-ea"/>
              </a:rPr>
              <a:t>的</a:t>
            </a:r>
            <a:r>
              <a:rPr lang="zh-TW" altLang="en-US" sz="3600" dirty="0" smtClean="0">
                <a:latin typeface="+mn-ea"/>
              </a:rPr>
              <a:t>味道</a:t>
            </a:r>
            <a:r>
              <a:rPr lang="en-US" altLang="zh-TW" sz="3600" dirty="0" smtClean="0">
                <a:latin typeface="+mn-ea"/>
              </a:rPr>
              <a:t>〉</a:t>
            </a:r>
            <a:r>
              <a:rPr lang="zh-TW" altLang="en-US" sz="3600" dirty="0" smtClean="0">
                <a:latin typeface="+mn-ea"/>
              </a:rPr>
              <a:t>引領</a:t>
            </a:r>
            <a:r>
              <a:rPr lang="zh-TW" altLang="en-US" sz="3600" dirty="0">
                <a:latin typeface="+mn-ea"/>
              </a:rPr>
              <a:t>你一同回味自家餐桌上屬於媽媽及阿嬤的家族口味。</a:t>
            </a:r>
          </a:p>
          <a:p>
            <a:pPr marL="0" indent="0">
              <a:buNone/>
            </a:pPr>
            <a:r>
              <a:rPr lang="zh-TW" altLang="en-US" sz="3600" dirty="0" smtClean="0">
                <a:latin typeface="+mn-ea"/>
              </a:rPr>
              <a:t>作者於書中，回應</a:t>
            </a:r>
            <a:r>
              <a:rPr lang="zh-TW" altLang="en-US" sz="3600" dirty="0" smtClean="0">
                <a:latin typeface="+mn-ea"/>
              </a:rPr>
              <a:t>親情、</a:t>
            </a:r>
            <a:r>
              <a:rPr lang="zh-TW" altLang="en-US" sz="3600" dirty="0" smtClean="0">
                <a:latin typeface="+mn-ea"/>
              </a:rPr>
              <a:t>故鄉的呼喚，以及搬來台北內湖之後在地的召喚。諸多記憶中的食物味道，來自外婆、阿</a:t>
            </a:r>
            <a:r>
              <a:rPr lang="zh-TW" altLang="en-US" sz="3600" dirty="0" smtClean="0">
                <a:latin typeface="+mn-ea"/>
              </a:rPr>
              <a:t>嬤及母親等人的</a:t>
            </a:r>
            <a:r>
              <a:rPr lang="zh-TW" altLang="en-US" sz="3600" dirty="0" smtClean="0">
                <a:latin typeface="+mn-ea"/>
              </a:rPr>
              <a:t>手藝，藉著書寫浮現。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0482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</a:t>
            </a:r>
            <a:r>
              <a:rPr lang="en-US" altLang="zh-TW" sz="3600" dirty="0" smtClean="0"/>
              <a:t>《</a:t>
            </a:r>
            <a:r>
              <a:rPr lang="zh-TW" altLang="en-US" sz="3600" dirty="0"/>
              <a:t>一個人的粗茶淡飯</a:t>
            </a:r>
            <a:r>
              <a:rPr lang="en-US" altLang="zh-TW" sz="3600" dirty="0"/>
              <a:t>》</a:t>
            </a:r>
            <a:r>
              <a:rPr lang="zh-TW" altLang="en-US" sz="3600" dirty="0"/>
              <a:t>是飲食文學，以家常菜為題，走</a:t>
            </a:r>
            <a:r>
              <a:rPr lang="zh-TW" altLang="en-US" sz="3600" dirty="0" smtClean="0"/>
              <a:t>平實風格，是清雅之書。字</a:t>
            </a:r>
            <a:r>
              <a:rPr lang="zh-TW" altLang="en-US" sz="3600" smtClean="0"/>
              <a:t>裡間</a:t>
            </a:r>
            <a:r>
              <a:rPr lang="zh-TW" altLang="en-US" sz="3600" smtClean="0"/>
              <a:t>，有作者</a:t>
            </a:r>
            <a:r>
              <a:rPr lang="zh-TW" altLang="en-US" sz="3600" dirty="0" smtClean="0"/>
              <a:t>對吃食的堅持和</a:t>
            </a:r>
            <a:r>
              <a:rPr lang="zh-TW" altLang="en-US" sz="3600" smtClean="0"/>
              <a:t>科</a:t>
            </a:r>
            <a:r>
              <a:rPr lang="zh-TW" altLang="en-US" sz="3600" smtClean="0"/>
              <a:t>理的領略</a:t>
            </a:r>
            <a:r>
              <a:rPr lang="zh-TW" altLang="en-US" sz="3600" dirty="0" smtClean="0"/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8057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9" t="5083" r="4389" b="6138"/>
          <a:stretch/>
        </p:blipFill>
        <p:spPr>
          <a:xfrm>
            <a:off x="539552" y="2348880"/>
            <a:ext cx="3024336" cy="3649441"/>
          </a:xfrm>
        </p:spPr>
      </p:pic>
      <p:sp>
        <p:nvSpPr>
          <p:cNvPr id="3" name="文字方塊 2"/>
          <p:cNvSpPr txBox="1"/>
          <p:nvPr/>
        </p:nvSpPr>
        <p:spPr>
          <a:xfrm>
            <a:off x="5148064" y="3652282"/>
            <a:ext cx="1296144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/>
              <a:t>索書號</a:t>
            </a:r>
            <a:endParaRPr lang="en-US" altLang="zh-TW" sz="2400" dirty="0" smtClean="0"/>
          </a:p>
          <a:p>
            <a:r>
              <a:rPr lang="en-US" altLang="zh-TW" sz="2400" dirty="0" smtClean="0"/>
              <a:t>427.07</a:t>
            </a:r>
          </a:p>
          <a:p>
            <a:r>
              <a:rPr lang="en-US" altLang="zh-TW" sz="2400" dirty="0" smtClean="0"/>
              <a:t>9060</a:t>
            </a:r>
          </a:p>
          <a:p>
            <a:r>
              <a:rPr lang="en-US" altLang="zh-TW" sz="2400" dirty="0" smtClean="0"/>
              <a:t>029008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833930" y="2276872"/>
            <a:ext cx="2762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料理的幸福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0843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386</TotalTime>
  <Words>272</Words>
  <Application>Microsoft Office PowerPoint</Application>
  <PresentationFormat>如螢幕大小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沉穩</vt:lpstr>
      <vt:lpstr>PowerPoint 簡報</vt:lpstr>
      <vt:lpstr>一個人的粗茶淡飯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29</cp:revision>
  <dcterms:created xsi:type="dcterms:W3CDTF">2017-05-02T02:25:55Z</dcterms:created>
  <dcterms:modified xsi:type="dcterms:W3CDTF">2017-05-08T07:22:23Z</dcterms:modified>
</cp:coreProperties>
</file>