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D4F3-AF3F-4626-97CA-1199E8448BC9}" type="datetimeFigureOut">
              <a:rPr lang="zh-TW" altLang="en-US" smtClean="0"/>
              <a:t>2019/5/10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9192-C437-4D66-82A3-4896151BDD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D4F3-AF3F-4626-97CA-1199E8448BC9}" type="datetimeFigureOut">
              <a:rPr lang="zh-TW" altLang="en-US" smtClean="0"/>
              <a:t>2019/5/10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9192-C437-4D66-82A3-4896151BDD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D4F3-AF3F-4626-97CA-1199E8448BC9}" type="datetimeFigureOut">
              <a:rPr lang="zh-TW" altLang="en-US" smtClean="0"/>
              <a:t>2019/5/10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9192-C437-4D66-82A3-4896151BDD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D4F3-AF3F-4626-97CA-1199E8448BC9}" type="datetimeFigureOut">
              <a:rPr lang="zh-TW" altLang="en-US" smtClean="0"/>
              <a:t>2019/5/10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9192-C437-4D66-82A3-4896151BDD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D4F3-AF3F-4626-97CA-1199E8448BC9}" type="datetimeFigureOut">
              <a:rPr lang="zh-TW" altLang="en-US" smtClean="0"/>
              <a:t>2019/5/10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9192-C437-4D66-82A3-4896151BDD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D4F3-AF3F-4626-97CA-1199E8448BC9}" type="datetimeFigureOut">
              <a:rPr lang="zh-TW" altLang="en-US" smtClean="0"/>
              <a:t>2019/5/10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9192-C437-4D66-82A3-4896151BDD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D4F3-AF3F-4626-97CA-1199E8448BC9}" type="datetimeFigureOut">
              <a:rPr lang="zh-TW" altLang="en-US" smtClean="0"/>
              <a:t>2019/5/10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9192-C437-4D66-82A3-4896151BDD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D4F3-AF3F-4626-97CA-1199E8448BC9}" type="datetimeFigureOut">
              <a:rPr lang="zh-TW" altLang="en-US" smtClean="0"/>
              <a:t>2019/5/10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9192-C437-4D66-82A3-4896151BDD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D4F3-AF3F-4626-97CA-1199E8448BC9}" type="datetimeFigureOut">
              <a:rPr lang="zh-TW" altLang="en-US" smtClean="0"/>
              <a:t>2019/5/10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9192-C437-4D66-82A3-4896151BDD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D4F3-AF3F-4626-97CA-1199E8448BC9}" type="datetimeFigureOut">
              <a:rPr lang="zh-TW" altLang="en-US" smtClean="0"/>
              <a:t>2019/5/10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9192-C437-4D66-82A3-4896151BDD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D4F3-AF3F-4626-97CA-1199E8448BC9}" type="datetimeFigureOut">
              <a:rPr lang="zh-TW" altLang="en-US" smtClean="0"/>
              <a:t>2019/5/10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9192-C437-4D66-82A3-4896151BDD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3D4F3-AF3F-4626-97CA-1199E8448BC9}" type="datetimeFigureOut">
              <a:rPr lang="zh-TW" altLang="en-US" smtClean="0"/>
              <a:t>2019/5/10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19192-C437-4D66-82A3-4896151BDD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244291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62" t="8366" r="20446" b="11801"/>
          <a:stretch/>
        </p:blipFill>
        <p:spPr>
          <a:xfrm>
            <a:off x="395536" y="1268760"/>
            <a:ext cx="3343115" cy="4594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文字方塊 2"/>
          <p:cNvSpPr txBox="1"/>
          <p:nvPr/>
        </p:nvSpPr>
        <p:spPr>
          <a:xfrm>
            <a:off x="4644008" y="177281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體諒他人的力量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004048" y="3429000"/>
            <a:ext cx="1584176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索書號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861.57</a:t>
            </a: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1248</a:t>
            </a: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030537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47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守護書的貓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637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作者簡介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夏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川草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一九七八年生於大阪府。信州大學醫學院畢業。在長野縣的醫院從事地區醫療工作。以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神的病歷簿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獲得第十屆小學館文庫小說獎，就此踏入文壇。該部作品為二○一○年本屋大賞的第二名，為創下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150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萬本銷量的暢銷書。其他著作有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神的病歷簿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2》《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神的病歷簿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3》《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神的病歷簿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31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守護書的貓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讓讀者重新審視閱讀習慣，面對書本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態度並幽默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而犀利探討「書本的力量不等於你的力量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」、「存在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價值與否」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114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故事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緣起於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平凡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的高中生夏木林太郎，從小與經營著名古書店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夏木書店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的祖父一同生活。祖父過世之後，默默接受了關掉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夏木書店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，搬去和姑姑住的安排，直到會說話的虎斑貓「阿虎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」出現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在書店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林太郎跟他一同前往「將書由困境中解救出來」的危險旅程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0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原本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老舊的古書店壁面突然消失，出現一條神祕的通道，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林太郎與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阿虎前往第一座迷宮「封閉者」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自許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愛書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人在卻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把書鎖在書櫃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中，令它失去生命力及原有的價值，視「藏書」為力量。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太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郎讓其明白，書的力量是經過與讀者「共鳴」才能產生的。</a:t>
            </a:r>
            <a:endParaRPr lang="zh-TW" altLang="en-US" i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403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座迷宮「剪碎者」，專門研究快速閱讀的學者，聲稱一天可以看十本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書，又將書的內容</a:t>
            </a: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剪成大綱，方便閱讀。但有些書籍製成大綱，就失去原有的味道</a:t>
            </a:r>
            <a:r>
              <a:rPr lang="zh-TW" altLang="en-US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了</a:t>
            </a: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  林太郎以學者最愛的音樂，令其明白這個道理。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269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第三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迷宮「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兜售者」，是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世界第一堂書店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的社長，堅持只出版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暢銷書，認為古籍不具存在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價值，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社長是愛書人，卻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因銷售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重責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承認，而主角的出現讓他明白兩者並不衝突。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38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在解救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書的冒險中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，主角開始思索：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「書本的力量到底是什麼呢？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」而這個疑問在最後迷宮與「書精靈」對話有了答案，太郎給了失去生氣的精靈什麼答案呢？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178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985</TotalTime>
  <Words>397</Words>
  <Application>Microsoft Office PowerPoint</Application>
  <PresentationFormat>如螢幕大小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行雲流水</vt:lpstr>
      <vt:lpstr>PowerPoint 簡報</vt:lpstr>
      <vt:lpstr>守護書的貓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守護書的貓</dc:title>
  <dc:creator>User</dc:creator>
  <cp:lastModifiedBy>User</cp:lastModifiedBy>
  <cp:revision>24</cp:revision>
  <dcterms:created xsi:type="dcterms:W3CDTF">2019-05-01T01:02:34Z</dcterms:created>
  <dcterms:modified xsi:type="dcterms:W3CDTF">2019-05-10T05:34:38Z</dcterms:modified>
</cp:coreProperties>
</file>