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51" autoAdjust="0"/>
    <p:restoredTop sz="94729" autoAdjust="0"/>
  </p:normalViewPr>
  <p:slideViewPr>
    <p:cSldViewPr>
      <p:cViewPr>
        <p:scale>
          <a:sx n="93" d="100"/>
          <a:sy n="93" d="100"/>
        </p:scale>
        <p:origin x="-912" y="-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C485248-C1D3-4585-835B-949FA017649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11" name="投影片編號版面配置區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A1680A-CD49-42D8-9E01-8F502181A2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85248-C1D3-4585-835B-949FA017649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1680A-CD49-42D8-9E01-8F502181A2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85248-C1D3-4585-835B-949FA017649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1680A-CD49-42D8-9E01-8F502181A2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85248-C1D3-4585-835B-949FA017649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1680A-CD49-42D8-9E01-8F502181A2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C485248-C1D3-4585-835B-949FA017649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A1680A-CD49-42D8-9E01-8F502181A2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85248-C1D3-4585-835B-949FA017649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5A1680A-CD49-42D8-9E01-8F502181A2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85248-C1D3-4585-835B-949FA017649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15A1680A-CD49-42D8-9E01-8F502181A2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85248-C1D3-4585-835B-949FA017649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1680A-CD49-42D8-9E01-8F502181A2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85248-C1D3-4585-835B-949FA017649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5A1680A-CD49-42D8-9E01-8F502181A24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9" name="日期版面配置區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C485248-C1D3-4585-835B-949FA017649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A1680A-CD49-42D8-9E01-8F502181A2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頁尾版面配置區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3" name="圖片版面配置區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zh-TW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按一下圖示以新增圖片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C485248-C1D3-4585-835B-949FA017649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15A1680A-CD49-42D8-9E01-8F502181A2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zh-TW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角化對角線角落矩形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zh-TW" alt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C485248-C1D3-4585-835B-949FA0176493}" type="datetimeFigureOut">
              <a:rPr lang="zh-TW" altLang="en-US" smtClean="0"/>
              <a:t>2018/12/11</a:t>
            </a:fld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15A1680A-CD49-42D8-9E01-8F502181A249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Group 2"/>
          <p:cNvGrpSpPr>
            <a:grpSpLocks/>
          </p:cNvGrpSpPr>
          <p:nvPr/>
        </p:nvGrpSpPr>
        <p:grpSpPr bwMode="auto">
          <a:xfrm>
            <a:off x="0" y="3429000"/>
            <a:ext cx="5651500" cy="3429000"/>
            <a:chOff x="0" y="2687"/>
            <a:chExt cx="2744" cy="1633"/>
          </a:xfrm>
        </p:grpSpPr>
        <p:pic>
          <p:nvPicPr>
            <p:cNvPr id="18435" name="Picture 3" descr="MCPE01775_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687"/>
              <a:ext cx="1324" cy="16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6" name="WordArt 4"/>
            <p:cNvSpPr>
              <a:spLocks noChangeArrowheads="1" noChangeShapeType="1" noTextEdit="1"/>
            </p:cNvSpPr>
            <p:nvPr/>
          </p:nvSpPr>
          <p:spPr bwMode="auto">
            <a:xfrm>
              <a:off x="1247" y="3203"/>
              <a:ext cx="1497" cy="207"/>
            </a:xfrm>
            <a:prstGeom prst="rect">
              <a:avLst/>
            </a:prstGeom>
            <a:extLst>
              <a:ext uri="{AF507438-7753-43E0-B8FC-AC1667EBCBE1}">
                <a14:hiddenEffects xmlns:a14="http://schemas.microsoft.com/office/drawing/2010/main">
                  <a:effectLst/>
                </a14:hiddenEffects>
              </a:ext>
            </a:extLst>
          </p:spPr>
          <p:txBody>
            <a:bodyPr spcFirstLastPara="1" wrap="none" fromWordArt="1">
              <a:prstTxWarp prst="textArchUp">
                <a:avLst>
                  <a:gd name="adj" fmla="val 10800000"/>
                </a:avLst>
              </a:prstTxWarp>
            </a:bodyPr>
            <a:lstStyle/>
            <a:p>
              <a:pPr algn="ctr"/>
              <a:r>
                <a:rPr lang="zh-TW" altLang="en-US" sz="2000" kern="10">
                  <a:ln w="9525">
                    <a:solidFill>
                      <a:srgbClr val="9933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新細明體"/>
                  <a:ea typeface="新細明體"/>
                </a:rPr>
                <a:t>好書介紹</a:t>
              </a:r>
            </a:p>
          </p:txBody>
        </p:sp>
      </p:grpSp>
      <p:sp>
        <p:nvSpPr>
          <p:cNvPr id="18437" name="Rectangle 5"/>
          <p:cNvSpPr>
            <a:spLocks noGrp="1" noRot="1" noChangeArrowheads="1"/>
          </p:cNvSpPr>
          <p:nvPr>
            <p:ph type="ctrTitle"/>
          </p:nvPr>
        </p:nvSpPr>
        <p:spPr>
          <a:xfrm>
            <a:off x="467544" y="1447800"/>
            <a:ext cx="8305800" cy="1981200"/>
          </a:xfrm>
        </p:spPr>
        <p:txBody>
          <a:bodyPr/>
          <a:lstStyle/>
          <a:p>
            <a:endParaRPr lang="zh-TW" altLang="zh-TW"/>
          </a:p>
        </p:txBody>
      </p:sp>
      <p:sp>
        <p:nvSpPr>
          <p:cNvPr id="18438" name="Rectangle 6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 dirty="0"/>
          </a:p>
        </p:txBody>
      </p:sp>
    </p:spTree>
    <p:extLst>
      <p:ext uri="{BB962C8B-B14F-4D97-AF65-F5344CB8AC3E}">
        <p14:creationId xmlns:p14="http://schemas.microsoft.com/office/powerpoint/2010/main" val="5725466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天長地久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給美君的信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09651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5000">
        <p14:ripple/>
      </p:transition>
    </mc:Choice>
    <mc:Fallback xmlns="">
      <p:transition spd="slow" advClick="0" advTm="5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sz="3400" b="1" dirty="0"/>
              <a:t>龍應台</a:t>
            </a:r>
            <a:r>
              <a:rPr lang="zh-TW" altLang="en-US" sz="3400" dirty="0"/>
              <a:t/>
            </a:r>
            <a:br>
              <a:rPr lang="zh-TW" altLang="en-US" sz="3400" dirty="0"/>
            </a:br>
            <a:r>
              <a:rPr lang="zh-TW" altLang="en-US" sz="3400" dirty="0"/>
              <a:t/>
            </a:r>
            <a:br>
              <a:rPr lang="zh-TW" altLang="en-US" sz="3400" dirty="0"/>
            </a:br>
            <a:r>
              <a:rPr lang="zh-TW" altLang="en-US" sz="3400" dirty="0"/>
              <a:t>　　高雄大寮的自來水廠裡出生，南部的漁村農村長大。留學美國九年，旅居歐洲十三年，任教於香港九年；台北市首任文化局長、中華民國首任文化部長。是一支獨立的筆</a:t>
            </a:r>
            <a:r>
              <a:rPr lang="en-US" altLang="zh-TW" sz="3400" dirty="0"/>
              <a:t>——</a:t>
            </a:r>
            <a:r>
              <a:rPr lang="zh-TW" altLang="en-US" sz="3400" dirty="0"/>
              <a:t>可以燒灼如野火，狂放如江海，也可以溫潤如目送。</a:t>
            </a:r>
            <a:br>
              <a:rPr lang="zh-TW" altLang="en-US" sz="3400" dirty="0"/>
            </a:br>
            <a:r>
              <a:rPr lang="zh-TW" altLang="en-US" sz="3400" dirty="0"/>
              <a:t/>
            </a:r>
            <a:br>
              <a:rPr lang="zh-TW" altLang="en-US" sz="3400" dirty="0"/>
            </a:br>
            <a:r>
              <a:rPr lang="zh-TW" altLang="en-US" sz="3400" dirty="0"/>
              <a:t>　　二○一四年十二月一日辭官，回到「文人安靜的書桌」。</a:t>
            </a:r>
            <a:br>
              <a:rPr lang="zh-TW" altLang="en-US" sz="3400" dirty="0"/>
            </a:br>
            <a:r>
              <a:rPr lang="zh-TW" altLang="en-US" sz="3400" dirty="0"/>
              <a:t/>
            </a:r>
            <a:br>
              <a:rPr lang="zh-TW" altLang="en-US" sz="3400" dirty="0"/>
            </a:br>
            <a:r>
              <a:rPr lang="zh-TW" altLang="en-US" sz="3400" dirty="0"/>
              <a:t>　　二○一五年九月擔任香港大學「孔梁巧玲傑出人文學者」至今。</a:t>
            </a:r>
            <a:br>
              <a:rPr lang="zh-TW" altLang="en-US" sz="3400" dirty="0"/>
            </a:br>
            <a:r>
              <a:rPr lang="zh-TW" altLang="en-US" sz="3400" dirty="0"/>
              <a:t/>
            </a:r>
            <a:br>
              <a:rPr lang="zh-TW" altLang="en-US" sz="3400" dirty="0"/>
            </a:br>
            <a:r>
              <a:rPr lang="zh-TW" altLang="en-US" sz="3400" dirty="0"/>
              <a:t>　　二○一七年八月移居屏東潮州鎮，照顧母親，開始鄉居寫作。</a:t>
            </a:r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zh-TW" altLang="en-US" dirty="0"/>
              <a:t>作者簡介</a:t>
            </a:r>
            <a:br>
              <a:rPr lang="zh-TW" altLang="en-US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5653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sz="3600" dirty="0" smtClean="0"/>
              <a:t>        全書</a:t>
            </a:r>
            <a:r>
              <a:rPr lang="zh-TW" altLang="en-US" sz="3600" dirty="0"/>
              <a:t>以給母親美君的十九封信為</a:t>
            </a:r>
            <a:r>
              <a:rPr lang="zh-TW" altLang="en-US" sz="3600" dirty="0" smtClean="0"/>
              <a:t>主體。信中</a:t>
            </a:r>
            <a:r>
              <a:rPr lang="zh-TW" altLang="en-US" sz="3600" dirty="0"/>
              <a:t>的生死</a:t>
            </a:r>
            <a:r>
              <a:rPr lang="zh-TW" altLang="en-US" sz="3600" dirty="0" smtClean="0"/>
              <a:t>課，乃由經驗學習中來探索、追究。</a:t>
            </a:r>
          </a:p>
        </p:txBody>
      </p:sp>
    </p:spTree>
    <p:extLst>
      <p:ext uri="{BB962C8B-B14F-4D97-AF65-F5344CB8AC3E}">
        <p14:creationId xmlns:p14="http://schemas.microsoft.com/office/powerpoint/2010/main" val="2531946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 </a:t>
            </a:r>
            <a:r>
              <a:rPr lang="zh-TW" altLang="en-US" sz="3600" dirty="0" smtClean="0"/>
              <a:t>信</a:t>
            </a:r>
            <a:r>
              <a:rPr lang="zh-TW" altLang="en-US" sz="3600" dirty="0"/>
              <a:t>中抽絲剝繭地回溯美君平生經歷，緬懷母親曾做過的事，揣摩</a:t>
            </a:r>
            <a:r>
              <a:rPr lang="zh-TW" altLang="en-US" sz="3600" dirty="0" smtClean="0"/>
              <a:t>母親走過亂世的複雜</a:t>
            </a:r>
            <a:r>
              <a:rPr lang="zh-TW" altLang="en-US" sz="3600" dirty="0"/>
              <a:t>心情，拼湊出失智者言語失</a:t>
            </a:r>
            <a:r>
              <a:rPr lang="zh-TW" altLang="en-US" sz="3600" dirty="0" smtClean="0"/>
              <a:t>能之心靈</a:t>
            </a:r>
            <a:r>
              <a:rPr lang="zh-TW" altLang="en-US" sz="3600" dirty="0"/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609104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 在</a:t>
            </a:r>
            <a:r>
              <a:rPr lang="zh-TW" altLang="en-US" dirty="0"/>
              <a:t>作者的眼中，就是要讓讀者透過歷史圖片與短短的故事，更立體的瞭解母親這一代人。她曾經在殘酷的戰爭中，流離失所，卻還能在歷史洪流中，讓下一代人可以志氣滿懷的成長。</a:t>
            </a:r>
          </a:p>
        </p:txBody>
      </p:sp>
    </p:spTree>
    <p:extLst>
      <p:ext uri="{BB962C8B-B14F-4D97-AF65-F5344CB8AC3E}">
        <p14:creationId xmlns:p14="http://schemas.microsoft.com/office/powerpoint/2010/main" val="3841036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en-US" dirty="0" smtClean="0"/>
              <a:t>        作者對</a:t>
            </a:r>
            <a:r>
              <a:rPr lang="zh-TW" altLang="en-US" dirty="0"/>
              <a:t>世情觀察很透徹，她的文章</a:t>
            </a:r>
            <a:r>
              <a:rPr lang="zh-TW" altLang="en-US" dirty="0" smtClean="0"/>
              <a:t>，表面上是</a:t>
            </a:r>
            <a:r>
              <a:rPr lang="zh-TW" altLang="en-US" dirty="0"/>
              <a:t>説她自己的故事；然而，每到關鍵處，又會令讀者共鳴。她透過文章讓讀者思考人生，她從沒有回避世代</a:t>
            </a:r>
            <a:r>
              <a:rPr lang="zh-TW" altLang="en-US" dirty="0" smtClean="0"/>
              <a:t>之間的洪流。</a:t>
            </a:r>
            <a:r>
              <a:rPr lang="zh-TW" altLang="en-US" dirty="0"/>
              <a:t>她用文字，要讀者老老實實的思考，在跨世代的隔閡中，如何彼此面對面再重新認識。</a:t>
            </a:r>
          </a:p>
        </p:txBody>
      </p:sp>
    </p:spTree>
    <p:extLst>
      <p:ext uri="{BB962C8B-B14F-4D97-AF65-F5344CB8AC3E}">
        <p14:creationId xmlns:p14="http://schemas.microsoft.com/office/powerpoint/2010/main" val="3184752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zh-TW" altLang="en-US" dirty="0" smtClean="0"/>
              <a:t>       </a:t>
            </a:r>
            <a:r>
              <a:rPr lang="en-US" altLang="zh-TW" dirty="0" smtClean="0"/>
              <a:t>《</a:t>
            </a:r>
            <a:r>
              <a:rPr lang="zh-TW" altLang="en-US" dirty="0" smtClean="0"/>
              <a:t>天長地久</a:t>
            </a:r>
            <a:r>
              <a:rPr lang="zh-TW" altLang="en-US" dirty="0"/>
              <a:t>：給美君的信</a:t>
            </a:r>
            <a:r>
              <a:rPr lang="en-US" altLang="zh-TW" dirty="0"/>
              <a:t>》</a:t>
            </a:r>
            <a:r>
              <a:rPr lang="zh-TW" altLang="en-US" dirty="0"/>
              <a:t>裡有一篇</a:t>
            </a:r>
            <a:r>
              <a:rPr lang="zh-TW" altLang="en-US" dirty="0" smtClean="0"/>
              <a:t>，作者從</a:t>
            </a:r>
            <a:r>
              <a:rPr lang="zh-TW" altLang="en-US" dirty="0"/>
              <a:t>自己</a:t>
            </a:r>
            <a:r>
              <a:rPr lang="en-US" altLang="zh-TW" dirty="0"/>
              <a:t>65</a:t>
            </a:r>
            <a:r>
              <a:rPr lang="zh-TW" altLang="en-US" dirty="0"/>
              <a:t>歲了，可購買高鐵半價票說起，揣度她所知道，失智的高齡老母「你心裡的你，幾歲？</a:t>
            </a:r>
            <a:r>
              <a:rPr lang="zh-TW" altLang="en-US" dirty="0" smtClean="0"/>
              <a:t>」。和說出自己心裡</a:t>
            </a:r>
            <a:r>
              <a:rPr lang="zh-TW" altLang="en-US" dirty="0"/>
              <a:t>，住有一個「還沒進小學受制度教育，凡事驚詫著迷」的</a:t>
            </a:r>
            <a:r>
              <a:rPr lang="en-US" altLang="zh-TW" dirty="0"/>
              <a:t>5</a:t>
            </a:r>
            <a:r>
              <a:rPr lang="zh-TW" altLang="en-US" dirty="0"/>
              <a:t>歲小</a:t>
            </a:r>
            <a:r>
              <a:rPr lang="zh-TW" altLang="en-US" dirty="0" smtClean="0"/>
              <a:t>女孩。以及</a:t>
            </a:r>
            <a:r>
              <a:rPr lang="zh-TW" altLang="en-US" dirty="0"/>
              <a:t>跟著兒子騎摩托車到緬甸旅行，在沙塵滿天的土</a:t>
            </a:r>
            <a:r>
              <a:rPr lang="zh-TW" altLang="en-US" dirty="0" smtClean="0"/>
              <a:t>路上</a:t>
            </a:r>
            <a:r>
              <a:rPr lang="zh-TW" altLang="en-US" dirty="0"/>
              <a:t>顛簸，回應</a:t>
            </a:r>
            <a:r>
              <a:rPr lang="zh-TW" altLang="en-US" dirty="0" smtClean="0"/>
              <a:t>兒子的問候：「媽您還好吧？」，作者高聲</a:t>
            </a:r>
            <a:r>
              <a:rPr lang="zh-TW" altLang="en-US" dirty="0"/>
              <a:t>吼回去：「媽的好得很。</a:t>
            </a:r>
            <a:r>
              <a:rPr lang="zh-TW" altLang="en-US" dirty="0" smtClean="0"/>
              <a:t>」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/>
              <a:t> </a:t>
            </a:r>
            <a:r>
              <a:rPr lang="zh-TW" altLang="en-US" dirty="0" smtClean="0"/>
              <a:t>      這</a:t>
            </a:r>
            <a:r>
              <a:rPr lang="zh-TW" altLang="en-US" dirty="0"/>
              <a:t>是</a:t>
            </a:r>
            <a:r>
              <a:rPr lang="zh-TW" altLang="en-US" dirty="0" smtClean="0"/>
              <a:t>作者難得的</a:t>
            </a:r>
            <a:r>
              <a:rPr lang="zh-TW" altLang="en-US" dirty="0" smtClean="0"/>
              <a:t>放</a:t>
            </a:r>
            <a:r>
              <a:rPr lang="zh-TW" altLang="en-US" dirty="0"/>
              <a:t>鬆之舉。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71370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45" t="13150" r="15317" b="13181"/>
          <a:stretch/>
        </p:blipFill>
        <p:spPr>
          <a:xfrm>
            <a:off x="611560" y="2348880"/>
            <a:ext cx="2475570" cy="3334215"/>
          </a:xfrm>
        </p:spPr>
      </p:pic>
      <p:sp>
        <p:nvSpPr>
          <p:cNvPr id="5" name="文字方塊 4"/>
          <p:cNvSpPr txBox="1"/>
          <p:nvPr/>
        </p:nvSpPr>
        <p:spPr>
          <a:xfrm>
            <a:off x="3563888" y="2276872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600" dirty="0" smtClean="0"/>
              <a:t>生命實踐</a:t>
            </a:r>
            <a:r>
              <a:rPr lang="zh-TW" altLang="en-US" sz="3600" dirty="0"/>
              <a:t>與跨</a:t>
            </a:r>
            <a:r>
              <a:rPr lang="zh-TW" altLang="en-US" sz="3600" dirty="0" smtClean="0"/>
              <a:t>代親密</a:t>
            </a:r>
            <a:endParaRPr lang="zh-TW" altLang="en-US" sz="36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139952" y="3789040"/>
            <a:ext cx="122413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dirty="0" smtClean="0"/>
              <a:t>索書號</a:t>
            </a:r>
            <a:endParaRPr lang="en-US" altLang="zh-TW" dirty="0" smtClean="0"/>
          </a:p>
          <a:p>
            <a:r>
              <a:rPr lang="en-US" altLang="zh-TW" dirty="0" smtClean="0"/>
              <a:t>855</a:t>
            </a:r>
          </a:p>
          <a:p>
            <a:r>
              <a:rPr lang="en-US" altLang="zh-TW" dirty="0" smtClean="0"/>
              <a:t>0102-4</a:t>
            </a:r>
          </a:p>
          <a:p>
            <a:r>
              <a:rPr lang="en-US" altLang="zh-TW" dirty="0" smtClean="0"/>
              <a:t>030193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97166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 advClick="0" advTm="20000">
        <p14:ripple/>
      </p:transition>
    </mc:Choice>
    <mc:Fallback xmlns="">
      <p:transition spd="slow" advClick="0" advTm="20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沉穩">
  <a:themeElements>
    <a:clrScheme name="沉穩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沉穩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沉穩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563</TotalTime>
  <Words>350</Words>
  <Application>Microsoft Office PowerPoint</Application>
  <PresentationFormat>如螢幕大小 (4:3)</PresentationFormat>
  <Paragraphs>16</Paragraphs>
  <Slides>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沉穩</vt:lpstr>
      <vt:lpstr>PowerPoint 簡報</vt:lpstr>
      <vt:lpstr>天長地久</vt:lpstr>
      <vt:lpstr>作者簡介 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天長地久</dc:title>
  <dc:creator>User</dc:creator>
  <cp:lastModifiedBy>User</cp:lastModifiedBy>
  <cp:revision>30</cp:revision>
  <dcterms:created xsi:type="dcterms:W3CDTF">2018-11-29T06:56:00Z</dcterms:created>
  <dcterms:modified xsi:type="dcterms:W3CDTF">2018-12-11T04:46:53Z</dcterms:modified>
</cp:coreProperties>
</file>