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9" r:id="rId5"/>
    <p:sldId id="258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7BEDB5-A752-402F-8BEA-48454A8DC163}" type="datetimeFigureOut">
              <a:rPr lang="zh-TW" altLang="en-US" smtClean="0"/>
              <a:t>2019/3/13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FD205F0-28AB-4C6B-957B-6988B95C19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595263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/>
              <a:t>尋常好滋味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吃品味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67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760640"/>
          </a:xfrm>
        </p:spPr>
        <p:txBody>
          <a:bodyPr>
            <a:normAutofit fontScale="25000" lnSpcReduction="20000"/>
          </a:bodyPr>
          <a:lstStyle/>
          <a:p>
            <a:endParaRPr lang="zh-TW" altLang="en-US" dirty="0"/>
          </a:p>
          <a:p>
            <a:pPr marL="0" indent="0">
              <a:buNone/>
            </a:pPr>
            <a:r>
              <a:rPr lang="zh-TW" altLang="en-US" sz="12800" dirty="0" smtClean="0">
                <a:latin typeface="標楷體" pitchFamily="65" charset="-120"/>
                <a:ea typeface="標楷體" pitchFamily="65" charset="-120"/>
              </a:rPr>
              <a:t>陳念萱</a:t>
            </a:r>
            <a:endParaRPr lang="en-US" altLang="zh-TW" sz="1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1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2800" dirty="0" smtClean="0">
                <a:latin typeface="標楷體" pitchFamily="65" charset="-120"/>
                <a:ea typeface="標楷體" pitchFamily="65" charset="-120"/>
              </a:rPr>
              <a:t>   她</a:t>
            </a:r>
            <a:r>
              <a:rPr lang="zh-TW" altLang="en-US" sz="12800" dirty="0">
                <a:latin typeface="標楷體" pitchFamily="65" charset="-120"/>
                <a:ea typeface="標楷體" pitchFamily="65" charset="-120"/>
              </a:rPr>
              <a:t>是一位奇女子，遊歷中國大江南北，並及邊陲之地；足跡並跨各大洲，是以見聞與體會敻遠，她的興趣與交遊廣闊，所以筆下多有人情奇趣</a:t>
            </a:r>
            <a:r>
              <a:rPr lang="zh-TW" altLang="en-US" sz="1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12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12800" dirty="0">
                <a:latin typeface="標楷體" pitchFamily="65" charset="-120"/>
                <a:ea typeface="標楷體" pitchFamily="65" charset="-120"/>
              </a:rPr>
              <a:t>　　因緣之故，她從藏傳佛教幾位悠久傳承的尊貴上師學習佛法，跟隨熏習日久，所以她寫的</a:t>
            </a:r>
            <a:r>
              <a:rPr lang="en-US" altLang="zh-TW" sz="128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2800" dirty="0">
                <a:latin typeface="標楷體" pitchFamily="65" charset="-120"/>
                <a:ea typeface="標楷體" pitchFamily="65" charset="-120"/>
              </a:rPr>
              <a:t>尋找上師</a:t>
            </a:r>
            <a:r>
              <a:rPr lang="en-US" altLang="zh-TW" sz="128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2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28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2800" dirty="0">
                <a:latin typeface="標楷體" pitchFamily="65" charset="-120"/>
                <a:ea typeface="標楷體" pitchFamily="65" charset="-120"/>
              </a:rPr>
              <a:t>不丹，深呼吸</a:t>
            </a:r>
            <a:r>
              <a:rPr lang="en-US" altLang="zh-TW" sz="128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2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28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2800" dirty="0">
                <a:latin typeface="標楷體" pitchFamily="65" charset="-120"/>
                <a:ea typeface="標楷體" pitchFamily="65" charset="-120"/>
              </a:rPr>
              <a:t>不丹閉關人</a:t>
            </a:r>
            <a:r>
              <a:rPr lang="en-US" altLang="zh-TW" sz="128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2800" dirty="0">
                <a:latin typeface="標楷體" pitchFamily="65" charset="-120"/>
                <a:ea typeface="標楷體" pitchFamily="65" charset="-120"/>
              </a:rPr>
              <a:t>等書，影響並感動了許多追求心靈境域的讀者。</a:t>
            </a:r>
          </a:p>
          <a:p>
            <a:pPr marL="0" indent="0">
              <a:buNone/>
            </a:pPr>
            <a:r>
              <a:rPr lang="zh-TW" altLang="en-US" sz="12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2800" dirty="0" smtClean="0"/>
              <a:t>作者</a:t>
            </a:r>
            <a:r>
              <a:rPr lang="zh-TW" altLang="en-US" sz="12800" dirty="0"/>
              <a:t>寫作三十餘本書，除了修行、心靈成長、旅行等主題書寫外，亦有多本跨界的品味見解之</a:t>
            </a:r>
            <a:r>
              <a:rPr lang="zh-TW" altLang="en-US" sz="12800" dirty="0" smtClean="0"/>
              <a:t>著作。</a:t>
            </a:r>
            <a:endParaRPr lang="zh-TW" altLang="en-US" sz="1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作者簡介</a:t>
            </a:r>
          </a:p>
        </p:txBody>
      </p:sp>
    </p:spTree>
    <p:extLst>
      <p:ext uri="{BB962C8B-B14F-4D97-AF65-F5344CB8AC3E}">
        <p14:creationId xmlns:p14="http://schemas.microsoft.com/office/powerpoint/2010/main" val="329976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本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書是「素食主義」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，素淨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素雅之中，儼然雍容貴重之氣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！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吃品味：尋常好滋味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對食物、記憶之言說後，提醒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我們定神，從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細節反照生活：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簡單而慎重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，尋常日子是最美的日子；至於幸福滋味，可以手作、細品歡嚐，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並且愉悅地分享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！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360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    </a:t>
            </a:r>
            <a:r>
              <a:rPr lang="en-US" altLang="zh-TW" sz="3200" dirty="0" smtClean="0"/>
              <a:t>《</a:t>
            </a:r>
            <a:r>
              <a:rPr lang="zh-TW" altLang="en-US" sz="3200" dirty="0"/>
              <a:t>吃品味：尋常好滋味</a:t>
            </a:r>
            <a:r>
              <a:rPr lang="en-US" altLang="zh-TW" sz="3200" dirty="0"/>
              <a:t>》</a:t>
            </a:r>
            <a:r>
              <a:rPr lang="zh-TW" altLang="en-US" sz="3200" dirty="0"/>
              <a:t>是她最新的品味之作，</a:t>
            </a:r>
            <a:r>
              <a:rPr lang="zh-TW" altLang="en-US" sz="3200" dirty="0" smtClean="0"/>
              <a:t>旅行如同最好的烹飪教室，</a:t>
            </a:r>
            <a:r>
              <a:rPr lang="zh-TW" altLang="en-US" sz="3200" dirty="0"/>
              <a:t>給</a:t>
            </a:r>
            <a:r>
              <a:rPr lang="zh-TW" altLang="en-US" sz="3200" dirty="0" smtClean="0"/>
              <a:t>了作者對</a:t>
            </a:r>
            <a:r>
              <a:rPr lang="zh-TW" altLang="en-US" sz="3200" dirty="0"/>
              <a:t>食材、香料、烹調方法眾多的啟發</a:t>
            </a:r>
            <a:r>
              <a:rPr lang="zh-TW" altLang="en-US" sz="3200" dirty="0" smtClean="0"/>
              <a:t>和會通！筆鋒厚意</a:t>
            </a:r>
            <a:r>
              <a:rPr lang="zh-TW" altLang="en-US" sz="3200" dirty="0"/>
              <a:t>深情，彷彿我們跟隨她吃東西，也吃記憶。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作者在童年記憶與旅途中見識食材的交會，而愛上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廚房，並發現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在廚房裡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，才是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真正地無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國界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42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此書能讓讀者體會到食膳不在精緻而是心意，樸實簡單亦有無窮趣味，家常，便是最好的味道。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50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吃</a:t>
            </a:r>
            <a:r>
              <a:rPr lang="zh-TW" altLang="en-US" sz="3600" dirty="0"/>
              <a:t>品味：尋常好滋味</a:t>
            </a:r>
            <a:r>
              <a:rPr lang="en-US" altLang="zh-TW" sz="3600" dirty="0"/>
              <a:t>》</a:t>
            </a:r>
            <a:r>
              <a:rPr lang="zh-TW" altLang="en-US" sz="3600" dirty="0" smtClean="0"/>
              <a:t>中沒有</a:t>
            </a:r>
            <a:r>
              <a:rPr lang="zh-TW" altLang="en-US" sz="3600" dirty="0"/>
              <a:t>華麗的</a:t>
            </a:r>
            <a:r>
              <a:rPr lang="zh-TW" altLang="en-US" sz="3600" dirty="0" smtClean="0"/>
              <a:t>辭藻，只有信手拈來 的風雅，文章取材</a:t>
            </a:r>
            <a:r>
              <a:rPr lang="zh-TW" altLang="en-US" sz="3600" dirty="0"/>
              <a:t>運筆極為</a:t>
            </a:r>
            <a:r>
              <a:rPr lang="zh-TW" altLang="en-US" sz="3600" dirty="0" smtClean="0"/>
              <a:t>自然，能讓讀者體會到她教</a:t>
            </a:r>
            <a:r>
              <a:rPr lang="zh-TW" altLang="en-US" sz="3600" dirty="0"/>
              <a:t>意不教形</a:t>
            </a:r>
            <a:r>
              <a:rPr lang="zh-TW" altLang="en-US" sz="3600" dirty="0" smtClean="0"/>
              <a:t>的苦心。</a:t>
            </a:r>
            <a:endParaRPr lang="zh-TW" altLang="en-US" sz="36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63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dirty="0" smtClean="0"/>
              <a:t>        作者在吃食上的創意是友人們共認的，簡單的滋味中對食材、香料、煮食方法有獨特見解，令食客們食指大動，胃口大開。對她而言，作菜是一種舒壓方式。</a:t>
            </a:r>
            <a:endParaRPr lang="zh-TW" altLang="en-US" sz="36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3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72000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4" r="16694"/>
          <a:stretch/>
        </p:blipFill>
        <p:spPr>
          <a:xfrm>
            <a:off x="1187624" y="2273177"/>
            <a:ext cx="2297151" cy="3201794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4211960" y="2273177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吃，發酵的親密關係</a:t>
            </a:r>
            <a:endParaRPr lang="zh-TW" altLang="en-US" sz="32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372200" y="4005064"/>
            <a:ext cx="1152128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427.07</a:t>
            </a:r>
          </a:p>
          <a:p>
            <a:r>
              <a:rPr lang="en-US" altLang="zh-TW" dirty="0" smtClean="0"/>
              <a:t>7584</a:t>
            </a:r>
          </a:p>
          <a:p>
            <a:r>
              <a:rPr lang="en-US" altLang="zh-TW" dirty="0" smtClean="0"/>
              <a:t>029748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563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1061</TotalTime>
  <Words>350</Words>
  <Application>Microsoft Office PowerPoint</Application>
  <PresentationFormat>如螢幕大小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PowerPoint 簡報</vt:lpstr>
      <vt:lpstr>吃品味</vt:lpstr>
      <vt:lpstr>作者簡介</vt:lpstr>
      <vt:lpstr>PowerPoint 簡報</vt:lpstr>
      <vt:lpstr>    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吃品味</dc:title>
  <dc:creator>User</dc:creator>
  <cp:lastModifiedBy>User</cp:lastModifiedBy>
  <cp:revision>40</cp:revision>
  <dcterms:created xsi:type="dcterms:W3CDTF">2019-02-25T06:40:27Z</dcterms:created>
  <dcterms:modified xsi:type="dcterms:W3CDTF">2019-03-13T07:41:10Z</dcterms:modified>
</cp:coreProperties>
</file>