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D7E7D-D87B-4094-A6F5-65751285195E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3E778-297A-49DC-811C-53FF8956F5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9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3E778-297A-49DC-811C-53FF8956F57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12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3E778-297A-49DC-811C-53FF8956F57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07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20D981-9B07-47BA-B456-85AE29CC59D6}" type="datetimeFigureOut">
              <a:rPr lang="zh-TW" altLang="en-US" smtClean="0"/>
              <a:t>2019/6/12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123AEA-0995-4AAD-9544-8FE0F62D68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88638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散步在華爾街的馬克思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993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作者</a:t>
            </a:r>
            <a:r>
              <a:rPr lang="zh-TW" altLang="en-US" dirty="0"/>
              <a:t>簡介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zh-TW" altLang="en-US" dirty="0"/>
          </a:p>
          <a:p>
            <a:pPr marL="0" indent="0">
              <a:buNone/>
            </a:pPr>
            <a:r>
              <a:rPr lang="zh-TW" altLang="en-US" sz="3800" dirty="0"/>
              <a:t>泰瑞．伊格頓（</a:t>
            </a:r>
            <a:r>
              <a:rPr lang="en-US" altLang="zh-TW" sz="3800" dirty="0"/>
              <a:t>Terry Eagleton</a:t>
            </a:r>
            <a:r>
              <a:rPr lang="zh-TW" altLang="en-US" sz="3800" dirty="0" smtClean="0"/>
              <a:t>）</a:t>
            </a:r>
            <a:endParaRPr lang="zh-TW" altLang="en-US" sz="3800" dirty="0"/>
          </a:p>
          <a:p>
            <a:pPr marL="0" indent="0">
              <a:buNone/>
            </a:pPr>
            <a:r>
              <a:rPr lang="zh-TW" altLang="en-US" sz="3800" dirty="0"/>
              <a:t>　　</a:t>
            </a:r>
            <a:endParaRPr lang="en-US" altLang="zh-TW" sz="3800" dirty="0" smtClean="0"/>
          </a:p>
          <a:p>
            <a:pPr marL="0" indent="0">
              <a:buNone/>
            </a:pPr>
            <a:r>
              <a:rPr lang="zh-TW" altLang="en-US" sz="3800" dirty="0"/>
              <a:t> </a:t>
            </a:r>
            <a:r>
              <a:rPr lang="zh-TW" altLang="en-US" sz="3800" dirty="0" smtClean="0"/>
              <a:t>       英國</a:t>
            </a:r>
            <a:r>
              <a:rPr lang="zh-TW" altLang="en-US" sz="3800" dirty="0"/>
              <a:t>當代重要思想家，馬克斯思想的研究權威，獲選為英國國家學術學院院士。著有多部文化及思潮理論觀察的書籍，知名作品包括</a:t>
            </a:r>
            <a:r>
              <a:rPr lang="en-US" altLang="zh-TW" sz="3800" dirty="0"/>
              <a:t>《</a:t>
            </a:r>
            <a:r>
              <a:rPr lang="zh-TW" altLang="en-US" sz="3800" dirty="0"/>
              <a:t>文學理論導讀</a:t>
            </a:r>
            <a:r>
              <a:rPr lang="en-US" altLang="zh-TW" sz="3800" dirty="0"/>
              <a:t>》</a:t>
            </a:r>
            <a:r>
              <a:rPr lang="zh-TW" altLang="en-US" sz="3800" dirty="0"/>
              <a:t>、</a:t>
            </a:r>
            <a:r>
              <a:rPr lang="en-US" altLang="zh-TW" sz="3800" dirty="0"/>
              <a:t>《</a:t>
            </a:r>
            <a:r>
              <a:rPr lang="zh-TW" altLang="en-US" sz="3800" dirty="0"/>
              <a:t>理論之後</a:t>
            </a:r>
            <a:r>
              <a:rPr lang="en-US" altLang="zh-TW" sz="3800" dirty="0"/>
              <a:t>》</a:t>
            </a:r>
            <a:r>
              <a:rPr lang="zh-TW" altLang="en-US" sz="3800" dirty="0"/>
              <a:t>、</a:t>
            </a:r>
            <a:r>
              <a:rPr lang="en-US" altLang="zh-TW" sz="3800" dirty="0"/>
              <a:t>《</a:t>
            </a:r>
            <a:r>
              <a:rPr lang="zh-TW" altLang="en-US" sz="3800" dirty="0"/>
              <a:t>生命的意義是爵士樂團</a:t>
            </a:r>
            <a:r>
              <a:rPr lang="en-US" altLang="zh-TW" sz="3800" dirty="0"/>
              <a:t>》</a:t>
            </a:r>
            <a:r>
              <a:rPr lang="zh-TW" altLang="en-US" sz="3800" dirty="0"/>
              <a:t>等。伊格頓目前為英國蘭開斯特大學英文系傑出教授，及愛爾蘭國立大學文化理論教授，居於都柏林。</a:t>
            </a:r>
          </a:p>
          <a:p>
            <a:endParaRPr lang="zh-TW" altLang="en-US" sz="3800" dirty="0"/>
          </a:p>
          <a:p>
            <a:pPr marL="0" indent="0">
              <a:buNone/>
            </a:pPr>
            <a:r>
              <a:rPr lang="zh-TW" altLang="en-US" sz="3800" dirty="0"/>
              <a:t>　　已授權語文：克羅埃西亞、法、德、西、日、韓、俄、葡</a:t>
            </a:r>
          </a:p>
        </p:txBody>
      </p:sp>
    </p:spTree>
    <p:extLst>
      <p:ext uri="{BB962C8B-B14F-4D97-AF65-F5344CB8AC3E}">
        <p14:creationId xmlns:p14="http://schemas.microsoft.com/office/powerpoint/2010/main" val="13570481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600" dirty="0" smtClean="0"/>
              <a:t>伊</a:t>
            </a:r>
            <a:r>
              <a:rPr lang="zh-TW" altLang="en-US" sz="3600" dirty="0"/>
              <a:t>格</a:t>
            </a:r>
            <a:r>
              <a:rPr lang="zh-TW" altLang="en-US" sz="3600" dirty="0" smtClean="0"/>
              <a:t>頓先生舉出</a:t>
            </a:r>
            <a:r>
              <a:rPr lang="zh-TW" altLang="en-US" sz="3600" dirty="0"/>
              <a:t>十項最常拿來反對馬克思主義的觀點，然後一一駁斥，擊破它們看似無堅不摧的立論。他以過人的機智幽默，與文學家的妙喻用筆，針砭世人如何扭曲馬克思的思想，如何將社會主義汙名化，同時，從抽絲剝繭的論述中，帶領讀者看見社會主義真正的理想與目標。</a:t>
            </a:r>
          </a:p>
        </p:txBody>
      </p:sp>
    </p:spTree>
    <p:extLst>
      <p:ext uri="{BB962C8B-B14F-4D97-AF65-F5344CB8AC3E}">
        <p14:creationId xmlns:p14="http://schemas.microsoft.com/office/powerpoint/2010/main" val="39714527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馬克思主義未曾消失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馬克思主義是對</a:t>
            </a:r>
            <a:r>
              <a:rPr lang="zh-TW" altLang="en-US" dirty="0"/>
              <a:t>資本主義批判所發展而出的經濟、政治和社會世界觀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此</a:t>
            </a:r>
            <a:r>
              <a:rPr lang="zh-TW" altLang="en-US" dirty="0"/>
              <a:t>書</a:t>
            </a:r>
            <a:r>
              <a:rPr lang="zh-TW" altLang="en-US" dirty="0" smtClean="0"/>
              <a:t>作者對馬克思主義提出自身之觀點，他</a:t>
            </a:r>
            <a:r>
              <a:rPr lang="zh-TW" altLang="en-US" dirty="0"/>
              <a:t>認為馬克思主義未曾</a:t>
            </a:r>
            <a:r>
              <a:rPr lang="zh-TW" altLang="en-US" dirty="0" smtClean="0"/>
              <a:t>消失。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因為馬克思主義是史上資本主義最澈底又全面的批判，如果資本主義仍然存在，那麼，馬克思主義就該存在。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69746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馬克思主義不是烏托邦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zh-TW" altLang="en-US" sz="3600" dirty="0" smtClean="0"/>
              <a:t>作者對於馬克思主義崇尚「烏托邦」社會的批判進行駁斥，他認為馬克思對沒有苦難和勞動之社會不感興趣。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       因為，在馬克思作品中，不僅沒有侷限社會應呈現怎樣面貌；</a:t>
            </a:r>
            <a:r>
              <a:rPr lang="zh-TW" altLang="en-US" sz="3600" dirty="0"/>
              <a:t>並認為「烏托邦</a:t>
            </a:r>
            <a:r>
              <a:rPr lang="zh-TW" altLang="en-US" sz="3600" dirty="0" smtClean="0"/>
              <a:t>」藍圖會使人分心，無法專注當下的政治課題。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913509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馬克思不是經濟</a:t>
            </a:r>
            <a:r>
              <a:rPr lang="zh-TW" altLang="en-US" dirty="0"/>
              <a:t>化約論者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zh-TW" altLang="en-US" sz="3600" dirty="0" smtClean="0"/>
              <a:t>關於</a:t>
            </a:r>
            <a:r>
              <a:rPr lang="zh-TW" altLang="en-US" sz="3600" dirty="0"/>
              <a:t>馬克思主義將一切化約成</a:t>
            </a:r>
            <a:r>
              <a:rPr lang="zh-TW" altLang="en-US" sz="3600" dirty="0" smtClean="0"/>
              <a:t>經濟論點。作者認為，馬克思絕非經濟化約論者，因他並不著迷經濟事物；他所企盼的，是一個經濟不再被獨占的理想社會。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6212194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600" dirty="0" smtClean="0"/>
              <a:t>本書作者用文學重新召喚出馬克思主義初生時的熱情和</a:t>
            </a:r>
            <a:r>
              <a:rPr lang="zh-TW" altLang="en-US" sz="3600" dirty="0"/>
              <a:t>思想</a:t>
            </a:r>
            <a:r>
              <a:rPr lang="zh-TW" altLang="en-US" sz="3600" dirty="0" smtClean="0"/>
              <a:t>，嘗試還原「馬克思主義之前的馬克思」之思想</a:t>
            </a:r>
            <a:r>
              <a:rPr lang="zh-TW" altLang="en-US" sz="3600" dirty="0"/>
              <a:t>脈絡，給予讀者不同樣貌的馬克思。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27958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3092350" cy="4417643"/>
          </a:xfrm>
        </p:spPr>
      </p:pic>
      <p:sp>
        <p:nvSpPr>
          <p:cNvPr id="3" name="文字方塊 2"/>
          <p:cNvSpPr txBox="1"/>
          <p:nvPr/>
        </p:nvSpPr>
        <p:spPr>
          <a:xfrm>
            <a:off x="4355976" y="1844824"/>
            <a:ext cx="4319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馬克思的熱情與思想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32040" y="3645024"/>
            <a:ext cx="194421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索書號</a:t>
            </a:r>
            <a:endParaRPr lang="en-US" altLang="zh-TW" sz="2400" dirty="0" smtClean="0"/>
          </a:p>
          <a:p>
            <a:r>
              <a:rPr lang="en-US" altLang="zh-TW" sz="2400" dirty="0" smtClean="0"/>
              <a:t>549.3</a:t>
            </a:r>
          </a:p>
          <a:p>
            <a:r>
              <a:rPr lang="en-US" altLang="zh-TW" sz="2400" dirty="0" smtClean="0"/>
              <a:t>4093</a:t>
            </a:r>
          </a:p>
          <a:p>
            <a:r>
              <a:rPr lang="en-US" altLang="zh-TW" sz="2400" dirty="0" smtClean="0"/>
              <a:t>030548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40531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1928</TotalTime>
  <Words>326</Words>
  <Application>Microsoft Office PowerPoint</Application>
  <PresentationFormat>如螢幕大小 (4:3)</PresentationFormat>
  <Paragraphs>32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散步在華爾街的馬克思</vt:lpstr>
      <vt:lpstr>   作者簡介 </vt:lpstr>
      <vt:lpstr>PowerPoint 簡報</vt:lpstr>
      <vt:lpstr>馬克思主義未曾消失</vt:lpstr>
      <vt:lpstr>馬克思主義不是烏托邦</vt:lpstr>
      <vt:lpstr>馬克思不是經濟化約論者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散步在華爾街的馬克思</dc:title>
  <dc:creator>User</dc:creator>
  <cp:lastModifiedBy>User</cp:lastModifiedBy>
  <cp:revision>45</cp:revision>
  <dcterms:created xsi:type="dcterms:W3CDTF">2019-05-30T03:44:59Z</dcterms:created>
  <dcterms:modified xsi:type="dcterms:W3CDTF">2019-06-12T03:45:19Z</dcterms:modified>
</cp:coreProperties>
</file>