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446B42-DB7A-46FF-AF24-B60629D21DA1}" type="datetimeFigureOut">
              <a:rPr lang="zh-TW" altLang="en-US" smtClean="0"/>
              <a:t>2020/1/10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11EDE8-C759-4CB5-B897-EF4DEAA5D6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44261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9064" y="3429000"/>
            <a:ext cx="7815344" cy="2209800"/>
          </a:xfrm>
        </p:spPr>
        <p:txBody>
          <a:bodyPr/>
          <a:lstStyle/>
          <a:p>
            <a:r>
              <a:rPr lang="zh-TW" altLang="en-US" dirty="0" smtClean="0"/>
              <a:t>如果你遇見我的朋友蘇格拉底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011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dirty="0" smtClean="0"/>
              <a:t>          艾維澤．塔克</a:t>
            </a:r>
            <a:r>
              <a:rPr lang="en-US" altLang="zh-TW" dirty="0" err="1" smtClean="0"/>
              <a:t>Aviezer</a:t>
            </a:r>
            <a:r>
              <a:rPr lang="en-US" altLang="zh-TW" dirty="0" smtClean="0"/>
              <a:t> Tucker</a:t>
            </a:r>
          </a:p>
          <a:p>
            <a:pPr marL="36576" indent="0">
              <a:buNone/>
            </a:pPr>
            <a:r>
              <a:rPr lang="zh-TW" altLang="en-US" dirty="0" smtClean="0"/>
              <a:t>        以色列臺拉維夫大學（</a:t>
            </a:r>
            <a:r>
              <a:rPr lang="en-US" altLang="zh-TW" dirty="0" smtClean="0"/>
              <a:t>Tel Aviv University</a:t>
            </a:r>
            <a:r>
              <a:rPr lang="zh-TW" altLang="en-US" dirty="0" smtClean="0"/>
              <a:t>）歷史學系畢業，美國馬里蘭大學帕克分校（</a:t>
            </a:r>
            <a:r>
              <a:rPr lang="en-US" altLang="zh-TW" dirty="0" smtClean="0"/>
              <a:t>The University of Maryland, College Park</a:t>
            </a:r>
            <a:r>
              <a:rPr lang="zh-TW" altLang="en-US" dirty="0" smtClean="0"/>
              <a:t>）哲學博士，哥倫比亞大學（</a:t>
            </a:r>
            <a:r>
              <a:rPr lang="en-US" altLang="zh-TW" dirty="0" smtClean="0"/>
              <a:t>Columbia University</a:t>
            </a:r>
            <a:r>
              <a:rPr lang="zh-TW" altLang="en-US" dirty="0" smtClean="0"/>
              <a:t>）政治學博士研究。曾在美國、英國、德國、捷克等地的多所大學教授哲學，現於哈佛大學俄羅斯與歐亞研究中心（</a:t>
            </a:r>
            <a:r>
              <a:rPr lang="en-US" altLang="zh-TW" dirty="0" smtClean="0"/>
              <a:t>Davis Center for Russian &amp; Eurasian Studies, Harvard University</a:t>
            </a:r>
            <a:r>
              <a:rPr lang="zh-TW" altLang="en-US" dirty="0" smtClean="0"/>
              <a:t>）擔任副研究員。</a:t>
            </a:r>
          </a:p>
          <a:p>
            <a:endParaRPr lang="zh-TW" altLang="en-US" dirty="0" smtClean="0"/>
          </a:p>
          <a:p>
            <a:pPr marL="36576" indent="0">
              <a:buNone/>
            </a:pPr>
            <a:r>
              <a:rPr lang="zh-TW" altLang="en-US" dirty="0" smtClean="0"/>
              <a:t>         他的研究領域橫跨哲學、歷史學、政治學、科技研究，致力於跨學科研究。著作等身，曾參與多本哲學刊物的編輯，陸續發表多篇學術論文，曾獲美國政治學會首作獎（</a:t>
            </a:r>
            <a:r>
              <a:rPr lang="en-US" altLang="zh-TW" dirty="0" smtClean="0"/>
              <a:t>APSA Foundations of Political Theory First Book Award</a:t>
            </a:r>
            <a:r>
              <a:rPr lang="zh-TW" altLang="en-US" dirty="0" smtClean="0"/>
              <a:t>）提名。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58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如果你遇見我的朋友蘇格拉底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裡的人們勇於提出疑問和面對質疑。就如書中的蘇格拉底不怕辦論，滿懷誠意說明自己的疑問和想法。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579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/>
              <a:t>       在本書裡，作者筆下的蘇格拉底和他的對手們一起演示好的討論範本。他們刻劃問題，確認大家都同意的前提有哪些，並試圖從那些共識做出推論。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471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/>
              <a:t>       本</a:t>
            </a:r>
            <a:r>
              <a:rPr lang="zh-TW" altLang="en-US" dirty="0"/>
              <a:t>書宛如一部哲學影集，透過蘇格拉底與好友、大學生、校務委員等人對時事的討論，重現</a:t>
            </a:r>
            <a:r>
              <a:rPr lang="en-US" altLang="zh-TW" dirty="0"/>
              <a:t>《</a:t>
            </a:r>
            <a:r>
              <a:rPr lang="zh-TW" altLang="en-US" dirty="0"/>
              <a:t>克里托篇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美諾篇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歐緒弗洛篇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自辯篇</a:t>
            </a:r>
            <a:r>
              <a:rPr lang="en-US" altLang="zh-TW" dirty="0"/>
              <a:t>》</a:t>
            </a:r>
            <a:r>
              <a:rPr lang="zh-TW" altLang="en-US" dirty="0"/>
              <a:t>與</a:t>
            </a:r>
            <a:r>
              <a:rPr lang="en-US" altLang="zh-TW" dirty="0"/>
              <a:t>《</a:t>
            </a:r>
            <a:r>
              <a:rPr lang="zh-TW" altLang="en-US" dirty="0"/>
              <a:t>斐多篇</a:t>
            </a:r>
            <a:r>
              <a:rPr lang="en-US" altLang="zh-TW" dirty="0"/>
              <a:t>》</a:t>
            </a:r>
            <a:r>
              <a:rPr lang="zh-TW" altLang="en-US" dirty="0"/>
              <a:t>等柏拉圖對話錄中的經典辯論。讀者得以親身體驗哲學家如何思考、提問、討論和抉擇，並學習如何在人生遇到難題時，跳脫框架，思辨出自己的觀點。</a:t>
            </a:r>
          </a:p>
        </p:txBody>
      </p:sp>
    </p:spTree>
    <p:extLst>
      <p:ext uri="{BB962C8B-B14F-4D97-AF65-F5344CB8AC3E}">
        <p14:creationId xmlns:p14="http://schemas.microsoft.com/office/powerpoint/2010/main" val="20936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 smtClean="0"/>
              <a:t>        本</a:t>
            </a:r>
            <a:r>
              <a:rPr lang="zh-TW" altLang="en-US" dirty="0"/>
              <a:t>書</a:t>
            </a:r>
            <a:r>
              <a:rPr lang="zh-TW" altLang="en-US" dirty="0" smtClean="0"/>
              <a:t>作者將主要</a:t>
            </a:r>
            <a:r>
              <a:rPr lang="zh-TW" altLang="en-US" dirty="0"/>
              <a:t>的</a:t>
            </a:r>
            <a:r>
              <a:rPr lang="zh-TW" altLang="en-US" dirty="0" smtClean="0"/>
              <a:t>角色蘇格拉底，置於</a:t>
            </a:r>
            <a:r>
              <a:rPr lang="zh-TW" altLang="en-US" dirty="0"/>
              <a:t>現代的時空之下</a:t>
            </a:r>
            <a:r>
              <a:rPr lang="zh-TW" altLang="en-US" dirty="0" smtClean="0"/>
              <a:t>，為</a:t>
            </a:r>
            <a:r>
              <a:rPr lang="zh-TW" altLang="en-US" dirty="0"/>
              <a:t>二十一世紀的高中哲學老師</a:t>
            </a:r>
            <a:r>
              <a:rPr lang="zh-TW" altLang="en-US" dirty="0" smtClean="0"/>
              <a:t>，成為與我們生活中每天相遇的</a:t>
            </a:r>
            <a:r>
              <a:rPr lang="zh-TW" altLang="en-US" dirty="0"/>
              <a:t>普通人，讓讀者藉由實際與哲學家的對話，了解哲學家的腦袋到底在想什麼，以及如何辯論與思考。</a:t>
            </a:r>
          </a:p>
        </p:txBody>
      </p:sp>
    </p:spTree>
    <p:extLst>
      <p:ext uri="{BB962C8B-B14F-4D97-AF65-F5344CB8AC3E}">
        <p14:creationId xmlns:p14="http://schemas.microsoft.com/office/powerpoint/2010/main" val="239944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zh-TW" altLang="en-US" dirty="0" smtClean="0"/>
              <a:t>       書中以平易近人的表達方式，並用現代的時事</a:t>
            </a:r>
            <a:r>
              <a:rPr lang="zh-TW" altLang="en-US" dirty="0"/>
              <a:t>加以點綴，充分闡述了蘇格拉底的知識型論，全書思考清晰、流暢</a:t>
            </a:r>
            <a:r>
              <a:rPr lang="zh-TW" altLang="en-US" dirty="0" smtClean="0"/>
              <a:t>易懂。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56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2478881" cy="3001992"/>
          </a:xfrm>
        </p:spPr>
      </p:pic>
      <p:sp>
        <p:nvSpPr>
          <p:cNvPr id="3" name="文字方塊 2"/>
          <p:cNvSpPr txBox="1"/>
          <p:nvPr/>
        </p:nvSpPr>
        <p:spPr>
          <a:xfrm>
            <a:off x="3491880" y="198884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哲學思維經典</a:t>
            </a:r>
            <a:endParaRPr lang="zh-TW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95936" y="3140968"/>
            <a:ext cx="136815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/>
              <a:t>索書號</a:t>
            </a:r>
            <a:endParaRPr lang="en-US" altLang="zh-TW" sz="2000" dirty="0" smtClean="0"/>
          </a:p>
          <a:p>
            <a:r>
              <a:rPr lang="en-US" altLang="zh-TW" sz="2000" dirty="0" smtClean="0"/>
              <a:t>141.4</a:t>
            </a:r>
          </a:p>
          <a:p>
            <a:r>
              <a:rPr lang="en-US" altLang="zh-TW" sz="2000" dirty="0" smtClean="0"/>
              <a:t>4474</a:t>
            </a:r>
          </a:p>
          <a:p>
            <a:r>
              <a:rPr lang="en-US" altLang="zh-TW" sz="2000" dirty="0" smtClean="0"/>
              <a:t>031080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4326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962</TotalTime>
  <Words>441</Words>
  <Application>Microsoft Office PowerPoint</Application>
  <PresentationFormat>如螢幕大小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科技</vt:lpstr>
      <vt:lpstr>PowerPoint 簡報</vt:lpstr>
      <vt:lpstr>如果你遇見我的朋友蘇格拉底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如果你遇見我的朋友蘇格拉底</dc:title>
  <dc:creator>User</dc:creator>
  <cp:lastModifiedBy>User</cp:lastModifiedBy>
  <cp:revision>17</cp:revision>
  <dcterms:created xsi:type="dcterms:W3CDTF">2019-12-31T02:20:37Z</dcterms:created>
  <dcterms:modified xsi:type="dcterms:W3CDTF">2020-01-10T02:44:47Z</dcterms:modified>
</cp:coreProperties>
</file>