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60" r:id="rId4"/>
    <p:sldId id="257" r:id="rId5"/>
    <p:sldId id="258" r:id="rId6"/>
    <p:sldId id="259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化對角線角落矩形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71AF009-68B6-4B9F-94DC-51051FAC26A5}" type="datetimeFigureOut">
              <a:rPr lang="zh-TW" altLang="en-US" smtClean="0"/>
              <a:t>2016/12/12</a:t>
            </a:fld>
            <a:endParaRPr lang="zh-TW" altLang="en-US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8FA6DFA-8DB9-405F-AAD2-A9AB571B056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AF009-68B6-4B9F-94DC-51051FAC26A5}" type="datetimeFigureOut">
              <a:rPr lang="zh-TW" altLang="en-US" smtClean="0"/>
              <a:t>2016/12/12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FA6DFA-8DB9-405F-AAD2-A9AB571B056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AF009-68B6-4B9F-94DC-51051FAC26A5}" type="datetimeFigureOut">
              <a:rPr lang="zh-TW" altLang="en-US" smtClean="0"/>
              <a:t>2016/12/12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FA6DFA-8DB9-405F-AAD2-A9AB571B056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AF009-68B6-4B9F-94DC-51051FAC26A5}" type="datetimeFigureOut">
              <a:rPr lang="zh-TW" altLang="en-US" smtClean="0"/>
              <a:t>2016/12/12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FA6DFA-8DB9-405F-AAD2-A9AB571B056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71AF009-68B6-4B9F-94DC-51051FAC26A5}" type="datetimeFigureOut">
              <a:rPr lang="zh-TW" altLang="en-US" smtClean="0"/>
              <a:t>2016/12/12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8FA6DFA-8DB9-405F-AAD2-A9AB571B056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AF009-68B6-4B9F-94DC-51051FAC26A5}" type="datetimeFigureOut">
              <a:rPr lang="zh-TW" altLang="en-US" smtClean="0"/>
              <a:t>2016/12/12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8FA6DFA-8DB9-405F-AAD2-A9AB571B056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AF009-68B6-4B9F-94DC-51051FAC26A5}" type="datetimeFigureOut">
              <a:rPr lang="zh-TW" altLang="en-US" smtClean="0"/>
              <a:t>2016/12/12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8FA6DFA-8DB9-405F-AAD2-A9AB571B056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AF009-68B6-4B9F-94DC-51051FAC26A5}" type="datetimeFigureOut">
              <a:rPr lang="zh-TW" altLang="en-US" smtClean="0"/>
              <a:t>2016/12/12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FA6DFA-8DB9-405F-AAD2-A9AB571B056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AF009-68B6-4B9F-94DC-51051FAC26A5}" type="datetimeFigureOut">
              <a:rPr lang="zh-TW" altLang="en-US" smtClean="0"/>
              <a:t>2016/12/12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FA6DFA-8DB9-405F-AAD2-A9AB571B056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9" name="日期版面配置區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71AF009-68B6-4B9F-94DC-51051FAC26A5}" type="datetimeFigureOut">
              <a:rPr lang="zh-TW" altLang="en-US" smtClean="0"/>
              <a:t>2016/12/12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8FA6DFA-8DB9-405F-AAD2-A9AB571B056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zh-TW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按一下圖示以新增圖片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71AF009-68B6-4B9F-94DC-51051FAC26A5}" type="datetimeFigureOut">
              <a:rPr lang="zh-TW" altLang="en-US" smtClean="0"/>
              <a:t>2016/12/12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8FA6DFA-8DB9-405F-AAD2-A9AB571B056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化對角線角落矩形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71AF009-68B6-4B9F-94DC-51051FAC26A5}" type="datetimeFigureOut">
              <a:rPr lang="zh-TW" altLang="en-US" smtClean="0"/>
              <a:t>2016/12/12</a:t>
            </a:fld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8FA6DFA-8DB9-405F-AAD2-A9AB571B056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3429000"/>
            <a:ext cx="5651500" cy="3429000"/>
            <a:chOff x="0" y="2687"/>
            <a:chExt cx="2744" cy="1633"/>
          </a:xfrm>
        </p:grpSpPr>
        <p:pic>
          <p:nvPicPr>
            <p:cNvPr id="18435" name="Picture 3" descr="MCPE0177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87"/>
              <a:ext cx="1324" cy="16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47" y="3203"/>
              <a:ext cx="1497" cy="20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zh-TW" altLang="en-US" sz="2000" kern="10">
                  <a:ln w="9525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新細明體"/>
                  <a:ea typeface="新細明體"/>
                </a:rPr>
                <a:t>好書介紹</a:t>
              </a:r>
            </a:p>
          </p:txBody>
        </p:sp>
      </p:grpSp>
      <p:sp>
        <p:nvSpPr>
          <p:cNvPr id="18437" name="Rectangle 5"/>
          <p:cNvSpPr>
            <a:spLocks noGrp="1" noRot="1" noChangeArrowheads="1"/>
          </p:cNvSpPr>
          <p:nvPr>
            <p:ph type="ctrTitle"/>
          </p:nvPr>
        </p:nvSpPr>
        <p:spPr>
          <a:xfrm>
            <a:off x="467544" y="1447800"/>
            <a:ext cx="8305800" cy="1981200"/>
          </a:xfrm>
        </p:spPr>
        <p:txBody>
          <a:bodyPr/>
          <a:lstStyle/>
          <a:p>
            <a:endParaRPr lang="zh-TW" altLang="zh-TW"/>
          </a:p>
        </p:txBody>
      </p:sp>
      <p:sp>
        <p:nvSpPr>
          <p:cNvPr id="18438" name="Rectangle 6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7069298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如果我們的世界消失了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229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TW" altLang="en-US" sz="3400" dirty="0" smtClean="0"/>
              <a:t>作者簡介</a:t>
            </a:r>
          </a:p>
          <a:p>
            <a:endParaRPr lang="zh-TW" altLang="en-US" sz="3400" dirty="0" smtClean="0"/>
          </a:p>
          <a:p>
            <a:r>
              <a:rPr lang="zh-TW" altLang="en-US" sz="3400" dirty="0" smtClean="0"/>
              <a:t>艾蜜莉．孟德爾 </a:t>
            </a:r>
            <a:r>
              <a:rPr lang="en-US" altLang="zh-TW" sz="3400" dirty="0" smtClean="0"/>
              <a:t>Emily St. John </a:t>
            </a:r>
            <a:r>
              <a:rPr lang="en-US" altLang="zh-TW" sz="3400" dirty="0" err="1" smtClean="0"/>
              <a:t>Mndel</a:t>
            </a:r>
            <a:endParaRPr lang="en-US" altLang="zh-TW" sz="3400" dirty="0" smtClean="0"/>
          </a:p>
          <a:p>
            <a:endParaRPr lang="en-US" altLang="zh-TW" sz="3400" dirty="0" smtClean="0"/>
          </a:p>
          <a:p>
            <a:r>
              <a:rPr lang="zh-TW" altLang="en-US" sz="3400" dirty="0" smtClean="0"/>
              <a:t>　　生於加拿大，曾於多倫多舞蹈劇團研習現代舞，現居紐約，為文學評論站「</a:t>
            </a:r>
            <a:r>
              <a:rPr lang="en-US" altLang="zh-TW" sz="3400" dirty="0" smtClean="0"/>
              <a:t>the Millions</a:t>
            </a:r>
            <a:r>
              <a:rPr lang="zh-TW" altLang="en-US" sz="3400" dirty="0" smtClean="0"/>
              <a:t>」專職撰稿人。她的前三本小說</a:t>
            </a:r>
            <a:r>
              <a:rPr lang="en-US" altLang="zh-TW" sz="3400" dirty="0" smtClean="0"/>
              <a:t>《</a:t>
            </a:r>
            <a:r>
              <a:rPr lang="zh-TW" altLang="en-US" sz="3400" dirty="0" smtClean="0"/>
              <a:t>蒙特婁的最後一夜</a:t>
            </a:r>
            <a:r>
              <a:rPr lang="en-US" altLang="zh-TW" sz="3400" dirty="0" smtClean="0"/>
              <a:t>》《</a:t>
            </a:r>
            <a:r>
              <a:rPr lang="zh-TW" altLang="en-US" sz="3400" dirty="0" smtClean="0"/>
              <a:t>歌手之槍</a:t>
            </a:r>
            <a:r>
              <a:rPr lang="en-US" altLang="zh-TW" sz="3400" dirty="0" smtClean="0"/>
              <a:t>》《</a:t>
            </a:r>
            <a:r>
              <a:rPr lang="zh-TW" altLang="en-US" sz="3400" dirty="0" smtClean="0"/>
              <a:t>羅拉四重奏</a:t>
            </a:r>
            <a:r>
              <a:rPr lang="en-US" altLang="zh-TW" sz="3400" dirty="0" smtClean="0"/>
              <a:t>》</a:t>
            </a:r>
            <a:r>
              <a:rPr lang="zh-TW" altLang="en-US" sz="3400" dirty="0" smtClean="0"/>
              <a:t>皆由獨立出版社發行，並入選獨立書商推薦選書，</a:t>
            </a:r>
            <a:r>
              <a:rPr lang="en-US" altLang="zh-TW" sz="3400" dirty="0" smtClean="0"/>
              <a:t>《</a:t>
            </a:r>
            <a:r>
              <a:rPr lang="zh-TW" altLang="en-US" sz="3400" dirty="0" smtClean="0"/>
              <a:t>歌手之槍</a:t>
            </a:r>
            <a:r>
              <a:rPr lang="en-US" altLang="zh-TW" sz="3400" dirty="0" smtClean="0"/>
              <a:t>》</a:t>
            </a:r>
            <a:r>
              <a:rPr lang="zh-TW" altLang="en-US" sz="3400" dirty="0" smtClean="0"/>
              <a:t>更在法國奪下推理小說評論獎。最新作品</a:t>
            </a:r>
            <a:r>
              <a:rPr lang="en-US" altLang="zh-TW" sz="3400" dirty="0" smtClean="0"/>
              <a:t>《</a:t>
            </a:r>
            <a:r>
              <a:rPr lang="zh-TW" altLang="en-US" sz="3400" dirty="0" smtClean="0"/>
              <a:t>如果我們的世界消失了</a:t>
            </a:r>
            <a:r>
              <a:rPr lang="en-US" altLang="zh-TW" sz="3400" dirty="0" smtClean="0"/>
              <a:t>》</a:t>
            </a:r>
            <a:r>
              <a:rPr lang="zh-TW" altLang="en-US" sz="3400" dirty="0" smtClean="0"/>
              <a:t>讓她成為歐美大出版社極力爭取的作家，在美國、加拿大由知名出版集團藍燈書屋旗下的文學品牌</a:t>
            </a:r>
            <a:r>
              <a:rPr lang="en-US" altLang="zh-TW" sz="3400" dirty="0" smtClean="0"/>
              <a:t>Knopf  </a:t>
            </a:r>
            <a:r>
              <a:rPr lang="en-US" altLang="zh-TW" sz="3400" dirty="0" smtClean="0"/>
              <a:t>Doubleday</a:t>
            </a:r>
            <a:r>
              <a:rPr lang="zh-TW" altLang="en-US" sz="3400" dirty="0" smtClean="0"/>
              <a:t>發行，是孟德爾第一本跨出小眾的突破之作。本書不僅闖入美國國家書卷獎決選，勇奪英國重量級亞瑟．克拉克小說獎，更幾乎囊括了</a:t>
            </a:r>
            <a:r>
              <a:rPr lang="en-US" altLang="zh-TW" sz="3400" dirty="0" smtClean="0"/>
              <a:t>2014</a:t>
            </a:r>
            <a:r>
              <a:rPr lang="zh-TW" altLang="en-US" sz="3400" dirty="0" smtClean="0"/>
              <a:t>英、美所有媒體的年度選書榜單。</a:t>
            </a:r>
          </a:p>
          <a:p>
            <a:pPr marL="0" indent="0">
              <a:buNone/>
            </a:pPr>
            <a:endParaRPr lang="zh-TW" altLang="en-US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539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/>
              <a:t>        </a:t>
            </a:r>
            <a:r>
              <a:rPr lang="en-US" altLang="zh-TW" sz="4400" dirty="0" smtClean="0"/>
              <a:t>《</a:t>
            </a:r>
            <a:r>
              <a:rPr lang="zh-TW" altLang="en-US" sz="4400" dirty="0"/>
              <a:t>如果我們的世界消失了</a:t>
            </a:r>
            <a:r>
              <a:rPr lang="en-US" altLang="zh-TW" sz="4400" dirty="0"/>
              <a:t>》</a:t>
            </a:r>
            <a:r>
              <a:rPr lang="zh-TW" altLang="en-US" sz="4400" dirty="0"/>
              <a:t>一書</a:t>
            </a:r>
            <a:r>
              <a:rPr lang="zh-TW" altLang="en-US" sz="4400" dirty="0" smtClean="0"/>
              <a:t>描繪病毒</a:t>
            </a:r>
            <a:r>
              <a:rPr lang="zh-TW" altLang="en-US" sz="4400" dirty="0"/>
              <a:t>傳播失控</a:t>
            </a:r>
            <a:r>
              <a:rPr lang="zh-TW" altLang="en-US" sz="4400" dirty="0" smtClean="0"/>
              <a:t>，導致</a:t>
            </a:r>
            <a:r>
              <a:rPr lang="zh-TW" altLang="en-US" sz="4400" dirty="0" smtClean="0"/>
              <a:t>世界的毀滅</a:t>
            </a:r>
            <a:r>
              <a:rPr lang="zh-TW" altLang="en-US" sz="4400" dirty="0"/>
              <a:t>與</a:t>
            </a:r>
            <a:r>
              <a:rPr lang="zh-TW" altLang="en-US" sz="4400" dirty="0" smtClean="0"/>
              <a:t>文明的崩</a:t>
            </a:r>
            <a:r>
              <a:rPr lang="zh-TW" altLang="en-US" sz="4400" dirty="0"/>
              <a:t>解</a:t>
            </a:r>
            <a:r>
              <a:rPr lang="zh-TW" altLang="en-US" sz="4400" dirty="0" smtClean="0"/>
              <a:t>。世界</a:t>
            </a:r>
            <a:r>
              <a:rPr lang="zh-TW" altLang="en-US" sz="4400" dirty="0" smtClean="0"/>
              <a:t>變了樣後，反而喚起了</a:t>
            </a:r>
            <a:r>
              <a:rPr lang="zh-TW" altLang="en-US" sz="4400" dirty="0" smtClean="0"/>
              <a:t>堅強的人性</a:t>
            </a:r>
            <a:r>
              <a:rPr lang="zh-TW" altLang="en-US" sz="4400" dirty="0" smtClean="0"/>
              <a:t>，隨著書中</a:t>
            </a:r>
            <a:r>
              <a:rPr lang="zh-TW" altLang="en-US" sz="4400" dirty="0" smtClean="0"/>
              <a:t>人物的腳步</a:t>
            </a:r>
            <a:r>
              <a:rPr lang="zh-TW" altLang="en-US" sz="4400" dirty="0" smtClean="0"/>
              <a:t>，於困頓中看見温</a:t>
            </a:r>
            <a:r>
              <a:rPr lang="zh-TW" altLang="en-US" sz="4400" dirty="0" smtClean="0"/>
              <a:t>煦的光芒</a:t>
            </a:r>
            <a:r>
              <a:rPr lang="zh-TW" altLang="en-US" sz="4400" dirty="0" smtClean="0"/>
              <a:t>。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422153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655184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dirty="0" smtClean="0"/>
              <a:t>         </a:t>
            </a:r>
            <a:r>
              <a:rPr lang="zh-TW" altLang="en-US" sz="3600" dirty="0" smtClean="0"/>
              <a:t>小說透過不同的主角</a:t>
            </a:r>
            <a:r>
              <a:rPr lang="zh-TW" altLang="en-US" sz="3600" dirty="0" smtClean="0"/>
              <a:t>觀點，以及</a:t>
            </a:r>
            <a:r>
              <a:rPr lang="zh-TW" altLang="en-US" sz="3600" dirty="0" smtClean="0"/>
              <a:t>時間跳躍於世界消失的前後來</a:t>
            </a:r>
            <a:r>
              <a:rPr lang="zh-TW" altLang="en-US" sz="3600" dirty="0" smtClean="0"/>
              <a:t>描繪。故事</a:t>
            </a:r>
            <a:r>
              <a:rPr lang="zh-TW" altLang="en-US" sz="3600" dirty="0" smtClean="0"/>
              <a:t>以一位著名的演員亞瑟為核心，各個角色都與亞瑟有著親疏之間的連結。小說一開頭，便以死亡揭幕，舞台</a:t>
            </a:r>
            <a:r>
              <a:rPr lang="zh-TW" altLang="en-US" sz="3600" dirty="0"/>
              <a:t>上演出</a:t>
            </a:r>
            <a:r>
              <a:rPr lang="zh-TW" altLang="en-US" sz="3600" dirty="0" smtClean="0"/>
              <a:t>「李爾王」的亞瑟，突然心臟病發過世。那突如其來的衝擊，彷彿訴說著</a:t>
            </a:r>
            <a:r>
              <a:rPr lang="zh-TW" altLang="en-US" sz="3600" dirty="0" smtClean="0"/>
              <a:t>死亡是</a:t>
            </a:r>
            <a:r>
              <a:rPr lang="zh-TW" altLang="en-US" sz="3600" dirty="0" smtClean="0"/>
              <a:t>出其不備。果不其然，接續的書寫更加讓人怵目驚心，那不是一般場景的描繪，而是於平淡中，</a:t>
            </a:r>
            <a:r>
              <a:rPr lang="zh-TW" altLang="en-US" sz="3600" dirty="0" smtClean="0"/>
              <a:t>話說世界</a:t>
            </a:r>
            <a:r>
              <a:rPr lang="zh-TW" altLang="en-US" sz="3600" dirty="0" smtClean="0"/>
              <a:t>的驟變。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1836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effectLst/>
              </a:rPr>
              <a:t>         作家以靈動的筆觸在世界消失「之前」與「之後」穿梭遊走，以開場驟逝的演員為核心，各角色的際遇在意想不到之處驚奇交錯，勾勒出每一段人生平凡卻深刻的瞬間。那些無畏的追求、夢想與失落，彷彿串連的光點，最終構成一幅燦爛星圖，讓我們在故事中照見自己的生命。</a:t>
            </a:r>
            <a:br>
              <a:rPr lang="zh-TW" altLang="en-US" dirty="0" smtClean="0">
                <a:effectLst/>
              </a:rPr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8591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    </a:t>
            </a:r>
            <a:r>
              <a:rPr lang="zh-TW" altLang="en-US" sz="4400" dirty="0" smtClean="0"/>
              <a:t>本</a:t>
            </a:r>
            <a:r>
              <a:rPr lang="zh-TW" altLang="en-US" sz="4400" dirty="0" smtClean="0"/>
              <a:t>書雖開始於一個名演員生命的結束，但作者並沒有讓人們失去希望，因此他在災難後，對於人們</a:t>
            </a:r>
            <a:r>
              <a:rPr lang="zh-TW" altLang="en-US" sz="4400" dirty="0" smtClean="0"/>
              <a:t>生存的意志和意義</a:t>
            </a:r>
            <a:r>
              <a:rPr lang="zh-TW" altLang="en-US" sz="4400" dirty="0" smtClean="0"/>
              <a:t>，相當著墨，使其筆下人物的堅韌，成為動人篇章。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417701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    </a:t>
            </a:r>
            <a:r>
              <a:rPr lang="zh-TW" altLang="en-US" dirty="0" smtClean="0"/>
              <a:t>   </a:t>
            </a:r>
            <a:r>
              <a:rPr lang="zh-TW" altLang="en-US" sz="4400" dirty="0" smtClean="0"/>
              <a:t>作者</a:t>
            </a:r>
            <a:r>
              <a:rPr lang="zh-TW" altLang="en-US" sz="4400" dirty="0" smtClean="0"/>
              <a:t>亦</a:t>
            </a:r>
            <a:r>
              <a:rPr lang="zh-TW" altLang="en-US" sz="4400" dirty="0" smtClean="0"/>
              <a:t>藉著末世的故事</a:t>
            </a:r>
            <a:r>
              <a:rPr lang="zh-TW" altLang="en-US" sz="4400" dirty="0" smtClean="0"/>
              <a:t>，</a:t>
            </a:r>
            <a:r>
              <a:rPr lang="zh-TW" altLang="en-US" sz="4400" dirty="0" smtClean="0"/>
              <a:t>傳達「</a:t>
            </a:r>
            <a:r>
              <a:rPr lang="zh-TW" altLang="en-US" sz="4400" dirty="0" smtClean="0"/>
              <a:t>何謂生命</a:t>
            </a:r>
            <a:r>
              <a:rPr lang="zh-TW" altLang="en-US" sz="4400" dirty="0" smtClean="0"/>
              <a:t>本質？」讓</a:t>
            </a:r>
            <a:r>
              <a:rPr lang="zh-TW" altLang="en-US" sz="4400" dirty="0" smtClean="0"/>
              <a:t>讀者</a:t>
            </a:r>
            <a:r>
              <a:rPr lang="zh-TW" altLang="en-US" sz="4400" dirty="0" smtClean="0"/>
              <a:t>思考生命</a:t>
            </a:r>
            <a:r>
              <a:rPr lang="zh-TW" altLang="en-US" sz="4400" dirty="0" smtClean="0"/>
              <a:t>對自己的</a:t>
            </a:r>
            <a:r>
              <a:rPr lang="zh-TW" altLang="en-US" sz="4400" dirty="0" smtClean="0"/>
              <a:t>意義，及對</a:t>
            </a:r>
            <a:r>
              <a:rPr lang="zh-TW" altLang="en-US" sz="4400" dirty="0" smtClean="0"/>
              <a:t>生命又有何期望？作者盼此書能啟發進一步思考。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15959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1" t="-1755" r="633" b="7224"/>
          <a:stretch/>
        </p:blipFill>
        <p:spPr>
          <a:xfrm>
            <a:off x="323528" y="2060848"/>
            <a:ext cx="2952328" cy="39911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文字方塊 2"/>
          <p:cNvSpPr txBox="1"/>
          <p:nvPr/>
        </p:nvSpPr>
        <p:spPr>
          <a:xfrm>
            <a:off x="3491880" y="1700808"/>
            <a:ext cx="44644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如果世界消失了，</a:t>
            </a:r>
            <a:endParaRPr lang="en-US" altLang="zh-TW" sz="2800" dirty="0" smtClean="0"/>
          </a:p>
          <a:p>
            <a:r>
              <a:rPr lang="zh-TW" altLang="en-US" sz="2800" dirty="0" smtClean="0"/>
              <a:t>你最想念的會是什麼？</a:t>
            </a:r>
            <a:endParaRPr lang="en-US" altLang="zh-TW" sz="2800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3635896" y="3140969"/>
            <a:ext cx="1152128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000" dirty="0" smtClean="0"/>
              <a:t>索書號</a:t>
            </a:r>
            <a:endParaRPr lang="en-US" altLang="zh-TW" sz="2000" dirty="0" smtClean="0"/>
          </a:p>
          <a:p>
            <a:r>
              <a:rPr lang="en-US" altLang="zh-TW" sz="2000" dirty="0" smtClean="0"/>
              <a:t>885.357</a:t>
            </a:r>
          </a:p>
          <a:p>
            <a:r>
              <a:rPr lang="en-US" altLang="zh-TW" sz="2000" dirty="0" smtClean="0"/>
              <a:t>2662</a:t>
            </a:r>
          </a:p>
          <a:p>
            <a:r>
              <a:rPr lang="en-US" altLang="zh-TW" sz="2000" dirty="0" smtClean="0"/>
              <a:t>028549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07636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00"/>
                            </p:stCondLst>
                            <p:childTnLst>
                              <p:par>
                                <p:cTn id="12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6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6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沉穩">
  <a:themeElements>
    <a:clrScheme name="沉穩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沉穩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沉穩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592</TotalTime>
  <Words>378</Words>
  <Application>Microsoft Office PowerPoint</Application>
  <PresentationFormat>如螢幕大小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沉穩</vt:lpstr>
      <vt:lpstr>PowerPoint 簡報</vt:lpstr>
      <vt:lpstr>如果我們的世界消失了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39</cp:revision>
  <dcterms:created xsi:type="dcterms:W3CDTF">2016-11-30T02:40:19Z</dcterms:created>
  <dcterms:modified xsi:type="dcterms:W3CDTF">2016-12-12T03:30:44Z</dcterms:modified>
</cp:coreProperties>
</file>