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61" r:id="rId6"/>
    <p:sldId id="259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10" autoAdjust="0"/>
  </p:normalViewPr>
  <p:slideViewPr>
    <p:cSldViewPr>
      <p:cViewPr>
        <p:scale>
          <a:sx n="93" d="100"/>
          <a:sy n="93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2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060E91-EA69-44B0-9EBA-F3B3992FBED7}" type="datetimeFigureOut">
              <a:rPr lang="zh-TW" altLang="en-US" smtClean="0"/>
              <a:t>2019/10/2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52675F-DDB0-4F99-AF23-C127B13198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 dirty="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 dirty="0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69284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+mn-ea"/>
                <a:ea typeface="+mn-ea"/>
              </a:rPr>
              <a:t>天橋上的魔術師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8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12172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latin typeface="+mn-ea"/>
                <a:ea typeface="+mn-ea"/>
              </a:rPr>
              <a:t>作者</a:t>
            </a:r>
            <a:r>
              <a:rPr lang="zh-TW" altLang="en-US" dirty="0">
                <a:latin typeface="+mn-ea"/>
                <a:ea typeface="+mn-ea"/>
              </a:rPr>
              <a:t>簡介</a:t>
            </a:r>
            <a:br>
              <a:rPr lang="zh-TW" altLang="en-US" dirty="0">
                <a:latin typeface="+mn-ea"/>
                <a:ea typeface="+mn-ea"/>
              </a:rPr>
            </a:b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+mn-ea"/>
              </a:rPr>
              <a:t>吳明益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　　現任國立東華大學華文文學系副教授。有時候寫作、畫圖、攝影、旅行、談論文學，副業是文學研究。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　　著有散文集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迷蝶誌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蝶道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家離水邊那麼近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、短篇小說集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本日公休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虎爺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，長篇小說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複眼人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睡眠的航線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，論文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以書寫解放自然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。另編有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臺灣自然寫作選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，並與吳晟共同主編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濕地．石化．島嶼想像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　　曾兩度獲中國時報開卷年度好書、金石堂年度最有影響力的書、誠品年度推薦書、亞洲周刊年度十大中文小說，聯合報小說大獎等等。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13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sz="3600" dirty="0" smtClean="0">
                <a:latin typeface="+mn-ea"/>
              </a:rPr>
              <a:t>《</a:t>
            </a:r>
            <a:r>
              <a:rPr lang="zh-TW" altLang="en-US" sz="3600" dirty="0" smtClean="0">
                <a:latin typeface="+mn-ea"/>
              </a:rPr>
              <a:t>天橋上的魔術師</a:t>
            </a:r>
            <a:r>
              <a:rPr lang="en-US" altLang="zh-TW" sz="3600" dirty="0" smtClean="0">
                <a:latin typeface="+mn-ea"/>
              </a:rPr>
              <a:t>》</a:t>
            </a:r>
            <a:r>
              <a:rPr lang="zh-TW" altLang="en-US" sz="3600" dirty="0" smtClean="0">
                <a:latin typeface="+mn-ea"/>
              </a:rPr>
              <a:t>是十個故事互涉之短篇小說。九個孩子成長歷程， 天橋和魔術師對他們的成長有重要影響。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39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 於書中，魔術師</a:t>
            </a:r>
            <a:r>
              <a:rPr lang="zh-TW" altLang="en-US" sz="3600" dirty="0">
                <a:latin typeface="+mn-ea"/>
              </a:rPr>
              <a:t>雖然是主角，卻以配角的方式出現</a:t>
            </a:r>
            <a:r>
              <a:rPr lang="zh-TW" altLang="en-US" sz="3600" dirty="0" smtClean="0">
                <a:latin typeface="+mn-ea"/>
              </a:rPr>
              <a:t>在孩子</a:t>
            </a:r>
            <a:r>
              <a:rPr lang="zh-TW" altLang="en-US" sz="3600" dirty="0">
                <a:latin typeface="+mn-ea"/>
              </a:rPr>
              <a:t>成長的過程裡。魔術師的身影穿插在這些</a:t>
            </a:r>
            <a:r>
              <a:rPr lang="zh-TW" altLang="en-US" sz="3600" smtClean="0">
                <a:latin typeface="+mn-ea"/>
              </a:rPr>
              <a:t>孩子記憶中，</a:t>
            </a:r>
            <a:r>
              <a:rPr lang="zh-TW" altLang="en-US" sz="3600" dirty="0" smtClean="0">
                <a:latin typeface="+mn-ea"/>
              </a:rPr>
              <a:t>成為孩子生命裡鮮活人物。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58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</a:t>
            </a:r>
            <a:r>
              <a:rPr lang="en-US" altLang="zh-TW" sz="3600" dirty="0" smtClean="0">
                <a:latin typeface="+mn-ea"/>
              </a:rPr>
              <a:t>《</a:t>
            </a:r>
            <a:r>
              <a:rPr lang="zh-TW" altLang="en-US" sz="3600" dirty="0" smtClean="0">
                <a:latin typeface="+mn-ea"/>
              </a:rPr>
              <a:t>天橋上的魔術師</a:t>
            </a:r>
            <a:r>
              <a:rPr lang="en-US" altLang="zh-TW" sz="3600" dirty="0" smtClean="0">
                <a:latin typeface="+mn-ea"/>
              </a:rPr>
              <a:t>》</a:t>
            </a:r>
            <a:r>
              <a:rPr lang="zh-TW" altLang="en-US" sz="3600" dirty="0" smtClean="0">
                <a:latin typeface="+mn-ea"/>
              </a:rPr>
              <a:t>一書，寫出我們記憶裡的「中華商場」及純樸年代</a:t>
            </a:r>
            <a:r>
              <a:rPr lang="zh-TW" altLang="en-US" sz="3600" dirty="0">
                <a:latin typeface="+mn-ea"/>
              </a:rPr>
              <a:t>的</a:t>
            </a:r>
            <a:r>
              <a:rPr lang="zh-TW" altLang="en-US" sz="3600" dirty="0" smtClean="0">
                <a:latin typeface="+mn-ea"/>
              </a:rPr>
              <a:t>台北街景。鮮明</a:t>
            </a:r>
            <a:r>
              <a:rPr lang="zh-TW" altLang="en-US" sz="3600" dirty="0">
                <a:latin typeface="+mn-ea"/>
              </a:rPr>
              <a:t>生動</a:t>
            </a:r>
            <a:r>
              <a:rPr lang="zh-TW" altLang="en-US" sz="3600" dirty="0" smtClean="0">
                <a:latin typeface="+mn-ea"/>
              </a:rPr>
              <a:t>的人物描寫，呈現人們良善互動，引述一代人的生活面貌。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56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>
                <a:latin typeface="+mn-ea"/>
              </a:rPr>
              <a:t>九十九樓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文中馬克年少於公厠所畫的作品，對於他具有「烏托邦」的意義，無論年少離家經魔術師協助，或是生命結束時，那兒都是寄託之處。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 如同馬克交給好友湯姆的遺書「幫我跟一樓的朋友問好。」對馬克而言，他任何時刻都與好友、家人同在。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749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此書每個故事都用</a:t>
            </a:r>
            <a:r>
              <a:rPr lang="zh-TW" altLang="en-US" sz="3600" dirty="0"/>
              <a:t>第一人稱來書寫</a:t>
            </a:r>
            <a:r>
              <a:rPr lang="zh-TW" altLang="en-US" sz="3600" dirty="0" smtClean="0"/>
              <a:t>，既是用</a:t>
            </a:r>
            <a:r>
              <a:rPr lang="zh-TW" altLang="en-US" sz="3600" dirty="0"/>
              <a:t>「我」對「你」說的話來開展故事，讓</a:t>
            </a:r>
            <a:r>
              <a:rPr lang="zh-TW" altLang="en-US" sz="3600" dirty="0" smtClean="0"/>
              <a:t>故事讀來像你我身邊曾發生過的事情般，讓「記憶」成為故事媒介。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884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9" t="9587" r="21759" b="10471"/>
          <a:stretch/>
        </p:blipFill>
        <p:spPr>
          <a:xfrm>
            <a:off x="899592" y="2852935"/>
            <a:ext cx="2016224" cy="2811213"/>
          </a:xfrm>
        </p:spPr>
      </p:pic>
      <p:sp>
        <p:nvSpPr>
          <p:cNvPr id="3" name="文字方塊 2"/>
          <p:cNvSpPr txBox="1"/>
          <p:nvPr/>
        </p:nvSpPr>
        <p:spPr>
          <a:xfrm>
            <a:off x="4139952" y="4258541"/>
            <a:ext cx="1152128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857.63</a:t>
            </a:r>
          </a:p>
          <a:p>
            <a:r>
              <a:rPr lang="en-US" altLang="zh-TW" dirty="0" smtClean="0"/>
              <a:t>2668</a:t>
            </a:r>
          </a:p>
          <a:p>
            <a:r>
              <a:rPr lang="en-US" altLang="zh-TW" dirty="0" smtClean="0"/>
              <a:t>030677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067944" y="22048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迴廊中的記事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965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1135</TotalTime>
  <Words>262</Words>
  <Application>Microsoft Office PowerPoint</Application>
  <PresentationFormat>如螢幕大小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神韻</vt:lpstr>
      <vt:lpstr>PowerPoint 簡報</vt:lpstr>
      <vt:lpstr>天橋上的魔術師</vt:lpstr>
      <vt:lpstr>  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39</cp:revision>
  <dcterms:created xsi:type="dcterms:W3CDTF">2019-09-09T06:03:01Z</dcterms:created>
  <dcterms:modified xsi:type="dcterms:W3CDTF">2019-10-02T03:59:31Z</dcterms:modified>
</cp:coreProperties>
</file>