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64" r:id="rId2"/>
    <p:sldId id="256" r:id="rId3"/>
    <p:sldId id="257" r:id="rId4"/>
    <p:sldId id="259" r:id="rId5"/>
    <p:sldId id="258" r:id="rId6"/>
    <p:sldId id="261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9" autoAdjust="0"/>
  </p:normalViewPr>
  <p:slideViewPr>
    <p:cSldViewPr>
      <p:cViewPr>
        <p:scale>
          <a:sx n="93" d="100"/>
          <a:sy n="93" d="100"/>
        </p:scale>
        <p:origin x="-91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10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21EA6-F341-4C36-AB72-930745B5F12A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BAAC9-2B49-4AE6-BB7F-16DE07EC38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390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BAAC9-2B49-4AE6-BB7F-16DE07EC382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550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992D71A-139D-45E7-92F1-B0FACAE6FE3C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DAE236-4162-4B73-8A9A-C6519A3BF98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2D71A-139D-45E7-92F1-B0FACAE6FE3C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AE236-4162-4B73-8A9A-C6519A3BF9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2D71A-139D-45E7-92F1-B0FACAE6FE3C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AE236-4162-4B73-8A9A-C6519A3BF9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2D71A-139D-45E7-92F1-B0FACAE6FE3C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AE236-4162-4B73-8A9A-C6519A3BF9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992D71A-139D-45E7-92F1-B0FACAE6FE3C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DAE236-4162-4B73-8A9A-C6519A3BF98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2D71A-139D-45E7-92F1-B0FACAE6FE3C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1DAE236-4162-4B73-8A9A-C6519A3BF98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2D71A-139D-45E7-92F1-B0FACAE6FE3C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1DAE236-4162-4B73-8A9A-C6519A3BF9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2D71A-139D-45E7-92F1-B0FACAE6FE3C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AE236-4162-4B73-8A9A-C6519A3BF98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2D71A-139D-45E7-92F1-B0FACAE6FE3C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DAE236-4162-4B73-8A9A-C6519A3BF98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992D71A-139D-45E7-92F1-B0FACAE6FE3C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DAE236-4162-4B73-8A9A-C6519A3BF98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992D71A-139D-45E7-92F1-B0FACAE6FE3C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1DAE236-4162-4B73-8A9A-C6519A3BF98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992D71A-139D-45E7-92F1-B0FACAE6FE3C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1DAE236-4162-4B73-8A9A-C6519A3BF98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296746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親愛的人生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090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作者簡介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作者簡介</a:t>
            </a:r>
          </a:p>
          <a:p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艾莉絲．孟若（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Alice Munro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年諾貝爾文學獎得主。艾莉絲．孟若自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1968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年初出文壇，推出處女作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Dance of the Happy Shades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，旋即榮獲象徵加拿大最高榮譽的總督文學獎。她創作超過四十年生涯，出版十四本短篇小說集，及一部長篇小說，至今獲獎無數，包括三座總督文學獎、吉勒文學獎、美國國家書評人獎，及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2009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年獲頒曼布克國際文學獎（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Man Booker International Prize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）。</a:t>
            </a:r>
          </a:p>
          <a:p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　 擅長短篇小說經營的她被譽為當代的契軻夫，但作品內容更為日常。她的小說一貫素樸，故事人物簡單，但在平素的表象背後，是費盡工夫的結構經營、文字推敲。這些故事微小而日常，現實殘酷冷漠，作者敘事大巧若拙。</a:t>
            </a:r>
          </a:p>
          <a:p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　 現年八十二歲，已臨人生暮年的艾莉絲．孟若最新作品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親愛的人生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隱微蘊含著告別的語調，她說：「這幾篇文章不算故事，倒是各成一格。在感情的層面有自傳的寫實感，可是卻不全然是真人實事。」本書的故事背景在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1940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1970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年代之間，書中人物都平凡無奇，卻必須忍受生命中或大或小的風暴（如經濟大恐慌、二次世界大戰、戰後的文化動亂，乃至於個人生命中的小風波等等），同時還有歲月的折騰。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124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       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親愛的人生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文字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筆法，描繪出日常生活中細微若隱若現的動作、對談之間的曖昧，在雲淡風輕的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口吻，描寫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生活當中微小細瑣的事，寫得入理與深刻。</a:t>
            </a:r>
          </a:p>
        </p:txBody>
      </p:sp>
    </p:spTree>
    <p:extLst>
      <p:ext uri="{BB962C8B-B14F-4D97-AF65-F5344CB8AC3E}">
        <p14:creationId xmlns:p14="http://schemas.microsoft.com/office/powerpoint/2010/main" val="314289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抵達日本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年輕的女詩人第一次參加她的文學界宴會，孤寂的席間與一名記者互生好感，儘管無疾而終，卻決定帶著女兒橫越大陸，奔赴一趟過程與結局都出人意料的旅程。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655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　</a:t>
            </a:r>
            <a:r>
              <a:rPr lang="zh-TW" altLang="en-US" sz="4800" dirty="0" smtClean="0"/>
              <a:t>    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火車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剛退伍的年輕人，本來應該要回到故鄉，與他的未婚妻團圓。卻選擇在前一站跳下火車，進入一塊陌生的農場，與另一名陌生女子展開另一種人生。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180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多莉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為文壇二線的文字工作者，與登門推銷化妝品的婦人結為好友，直到某日婦人的車拋錨，沒辦法離開，只好留下過夜。意想不到，那婦人竟是自己丈夫的舊識。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32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dirty="0" smtClean="0"/>
              <a:t>      </a:t>
            </a:r>
            <a:r>
              <a:rPr lang="zh-TW" altLang="en-US" sz="4800" dirty="0" smtClean="0"/>
              <a:t>  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作者筆中的人生是精彩、多變的，她將人性的良善和醜惡都寫於書中，讓故事充滿張力。她</a:t>
            </a:r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用獨特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的視野，領著讀者漫遊文字世界。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147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" name="內容版面配置區 6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8" t="4310" r="14943" b="4598"/>
          <a:stretch/>
        </p:blipFill>
        <p:spPr bwMode="auto">
          <a:xfrm>
            <a:off x="539552" y="2564904"/>
            <a:ext cx="2343128" cy="30194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3059832" y="2276872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微妙的生命樂章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851920" y="3501008"/>
            <a:ext cx="194421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索書號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885.357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1081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008643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895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沉穩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沉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993</TotalTime>
  <Words>212</Words>
  <Application>Microsoft Office PowerPoint</Application>
  <PresentationFormat>如螢幕大小 (4:3)</PresentationFormat>
  <Paragraphs>22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沉穩</vt:lpstr>
      <vt:lpstr>PowerPoint 簡報</vt:lpstr>
      <vt:lpstr>親愛的人生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35</cp:revision>
  <dcterms:created xsi:type="dcterms:W3CDTF">2018-04-30T02:10:33Z</dcterms:created>
  <dcterms:modified xsi:type="dcterms:W3CDTF">2018-05-11T02:34:17Z</dcterms:modified>
</cp:coreProperties>
</file>