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D0F482-68BD-4B0A-B890-6F89755975A8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979A8F-EE21-4B5A-BA40-F4D05B47E2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87160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小異邦人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161" b="86207" l="23782" r="707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017200"/>
            <a:ext cx="4762910" cy="464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/>
              </a:rPr>
              <a:t>作者簡介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b="1" dirty="0" smtClean="0">
                <a:effectLst/>
              </a:rPr>
              <a:t/>
            </a:r>
            <a:br>
              <a:rPr lang="zh-TW" altLang="en-US" b="1" dirty="0" smtClean="0">
                <a:effectLst/>
              </a:rPr>
            </a:br>
            <a:r>
              <a:rPr lang="zh-TW" altLang="en-US" b="1" dirty="0" smtClean="0">
                <a:effectLst/>
              </a:rPr>
              <a:t/>
            </a:r>
            <a:br>
              <a:rPr lang="zh-TW" altLang="en-US" b="1" dirty="0" smtClean="0">
                <a:effectLst/>
              </a:rPr>
            </a:br>
            <a:r>
              <a:rPr lang="zh-TW" altLang="en-US" sz="9600" b="1" dirty="0" smtClean="0">
                <a:effectLst/>
                <a:latin typeface="標楷體" pitchFamily="65" charset="-120"/>
                <a:ea typeface="標楷體" pitchFamily="65" charset="-120"/>
              </a:rPr>
              <a:t>連城三紀彥 </a:t>
            </a:r>
            <a:r>
              <a:rPr lang="zh-TW" altLang="en-US" sz="9600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9600" b="1" dirty="0" smtClean="0">
                <a:effectLst/>
                <a:latin typeface="標楷體" pitchFamily="65" charset="-120"/>
                <a:ea typeface="標楷體" pitchFamily="65" charset="-120"/>
              </a:rPr>
              <a:t>1948-2013</a:t>
            </a:r>
            <a:r>
              <a:rPr lang="zh-TW" altLang="en-US" sz="9600" b="1" dirty="0" smtClean="0">
                <a:effectLst/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9600" b="1" dirty="0" smtClean="0"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9600" b="1" dirty="0" smtClean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en-US" altLang="zh-TW" sz="9600" b="1" dirty="0" err="1" smtClean="0">
                <a:effectLst/>
                <a:latin typeface="標楷體" pitchFamily="65" charset="-120"/>
                <a:ea typeface="標楷體" pitchFamily="65" charset="-120"/>
              </a:rPr>
              <a:t>Renjo</a:t>
            </a:r>
            <a:r>
              <a:rPr lang="en-US" altLang="zh-TW" sz="9600" b="1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600" b="1" dirty="0" err="1" smtClean="0">
                <a:effectLst/>
                <a:latin typeface="標楷體" pitchFamily="65" charset="-120"/>
                <a:ea typeface="標楷體" pitchFamily="65" charset="-120"/>
              </a:rPr>
              <a:t>Mikihiko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9600" dirty="0" smtClean="0">
                <a:effectLst/>
              </a:rPr>
              <a:t/>
            </a:r>
            <a:br>
              <a:rPr lang="zh-TW" altLang="en-US" sz="9600" dirty="0" smtClean="0">
                <a:effectLst/>
              </a:rPr>
            </a:br>
            <a:r>
              <a:rPr lang="zh-TW" altLang="en-US" sz="9600" dirty="0" smtClean="0">
                <a:effectLst/>
              </a:rPr>
              <a:t>　</a:t>
            </a:r>
            <a:r>
              <a:rPr lang="zh-TW" altLang="en-US" sz="9600" dirty="0" smtClean="0">
                <a:effectLst/>
              </a:rPr>
              <a:t>    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本名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加藤甚吾，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1948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年生於愛知縣，就讀早稻田大學期間，以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變調二人羽織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獲「幻影城」新人獎，並曾留學法國學習電影劇本創作。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1981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年以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返回川殉情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獲日本推理作家協會獎。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1984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宵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待草夜情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獲吉川英治文學新人獎，同年以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情書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獲直木獎。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1996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年以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隱菊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獲柴田鍊三郎獎。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年胃癌病逝，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年日本推理文學大獎追頒特別獎，表彰其對日本推理文學的貢獻。</a:t>
            </a:r>
            <a:b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　　出道三十年來，維持推理與心理主義式戀愛小說兩線，並行不輟地創作。諸多作品改拍為電視劇及電影，包括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以我為名的變奏曲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人造花之蜜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等。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花葬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跨越純文學與推理小說疆界，堪稱經典代表作。生涯最後的短篇集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小異邦人</a:t>
            </a:r>
            <a:r>
              <a:rPr lang="en-US" altLang="zh-TW" sz="9600" dirty="0" smtClean="0">
                <a:effectLst/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  <a:t>，不僅保有獨特美學，甚至開拓誘拐小說的新境地，被譽為奇蹟之作。</a:t>
            </a:r>
            <a:br>
              <a:rPr lang="zh-TW" altLang="en-US" sz="9600" dirty="0" smtClean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 smtClean="0"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400" dirty="0" smtClean="0">
                <a:effectLst/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6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小異邦人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收錄作者患病離世前所寫的八個短篇，淋漓展現他以寫實風格所經營的敘事魅力，是他最後的遺作。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小說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人物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，型態來自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東京街頭男女，每則故事，能帶來閱讀的新鮮感與驚喜，這歸功於作者對故事鋪陳所費的苦心，細節和結構的經營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對話的巧思。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481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4758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作者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的推理小說中，事件的發生，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源自於人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與人的交會。不論是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美好的邂逅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或錯身，人的起心動念形成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複雜的心理動機，是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推動事件的主要力量。因此，人與人相遇所產生的「情分」成了他小說不可或缺的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養分。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651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en-US" altLang="zh-TW" dirty="0" smtClean="0"/>
              <a:t>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直到天涯海角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以鐵道路線為隱喻，中年的日本國鐵售票員，遊山玩水間，去到不曾履踐的國境，領略美好風景時，發現一雙監視的目光同行，亦步亦趨。而在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風的失算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著墨日本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社會最重要的「霸凌」問題，於文中，可感受作者的擔憂和期待。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968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sz="3900" dirty="0" smtClean="0">
              <a:effectLst/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白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雨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透過女兒在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學校被排擠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的祕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密，引出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母親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童年時，旁觀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他人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死亡所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壓抑的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記憶</a:t>
            </a:r>
            <a:r>
              <a:rPr lang="zh-TW" altLang="en-US" sz="3900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冬玫瑰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在現實與噩夢</a:t>
            </a:r>
            <a:r>
              <a:rPr lang="zh-TW" altLang="en-US" sz="3900" dirty="0">
                <a:latin typeface="標楷體" pitchFamily="65" charset="-120"/>
                <a:ea typeface="標楷體" pitchFamily="65" charset="-120"/>
              </a:rPr>
              <a:t>間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遊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走；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蘭花枯萎之前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不斷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顛覆閨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蜜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情誼的模式；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無人車站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退休刑警與逃犯情婦的心理追逐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戰。開拓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小說新格局的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小異邦人</a:t>
            </a:r>
            <a:r>
              <a:rPr lang="en-US" altLang="zh-TW" sz="3900" dirty="0" smtClean="0">
                <a:effectLst/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  <a:t>等，構思布局前衛，風格抒情，為生涯畫下完美句點。</a:t>
            </a:r>
            <a:br>
              <a:rPr lang="zh-TW" altLang="en-US" sz="3900" dirty="0" smtClean="0"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effectLst/>
              </a:rPr>
              <a:t/>
            </a:r>
            <a:br>
              <a:rPr lang="zh-TW" altLang="en-US" dirty="0" smtClean="0">
                <a:effectLst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432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小異邦人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乃作者最後的人生階段，所出的短篇集，是他回歸推理的初心之作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，為一生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推理創作的總結。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他爐火純青地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遊走於真實與幻境，透過充滿藝術性的文字，幻化出一幕幕人情風景，變奏為不同的小說世界景觀，讓人驚奇沉醉。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829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034" b="96552" l="17529" r="8362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" y="2204864"/>
            <a:ext cx="3386418" cy="33144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3347864" y="256490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開拓小說新境界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563888" y="3789040"/>
            <a:ext cx="1224136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/>
              <a:t>索書號</a:t>
            </a:r>
            <a:endParaRPr lang="en-US" altLang="zh-TW" sz="2000" dirty="0" smtClean="0"/>
          </a:p>
          <a:p>
            <a:r>
              <a:rPr lang="en-US" altLang="zh-TW" sz="2000" dirty="0" smtClean="0"/>
              <a:t>861.57</a:t>
            </a:r>
          </a:p>
          <a:p>
            <a:r>
              <a:rPr lang="en-US" altLang="zh-TW" sz="2000" dirty="0" smtClean="0"/>
              <a:t>6412</a:t>
            </a:r>
          </a:p>
          <a:p>
            <a:r>
              <a:rPr lang="en-US" altLang="zh-TW" sz="2000" dirty="0" smtClean="0"/>
              <a:t>028481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423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316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市鎮</vt:lpstr>
      <vt:lpstr>PowerPoint 簡報</vt:lpstr>
      <vt:lpstr>小異邦人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小異邦人</dc:title>
  <dc:creator>User</dc:creator>
  <cp:lastModifiedBy>User</cp:lastModifiedBy>
  <cp:revision>50</cp:revision>
  <dcterms:created xsi:type="dcterms:W3CDTF">2016-07-12T01:53:24Z</dcterms:created>
  <dcterms:modified xsi:type="dcterms:W3CDTF">2016-07-14T02:39:56Z</dcterms:modified>
</cp:coreProperties>
</file>