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4" r:id="rId2"/>
    <p:sldId id="256" r:id="rId3"/>
    <p:sldId id="257" r:id="rId4"/>
    <p:sldId id="258" r:id="rId5"/>
    <p:sldId id="259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FB95-559A-4EC4-9FCA-25CA6DC3556E}" type="datetimeFigureOut">
              <a:rPr lang="zh-TW" altLang="en-US" smtClean="0"/>
              <a:t>2021/1/19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4EAD-110F-40A1-ACC0-BD3A7DC0CD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FB95-559A-4EC4-9FCA-25CA6DC3556E}" type="datetimeFigureOut">
              <a:rPr lang="zh-TW" altLang="en-US" smtClean="0"/>
              <a:t>2021/1/19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4EAD-110F-40A1-ACC0-BD3A7DC0CD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FB95-559A-4EC4-9FCA-25CA6DC3556E}" type="datetimeFigureOut">
              <a:rPr lang="zh-TW" altLang="en-US" smtClean="0"/>
              <a:t>2021/1/19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4EAD-110F-40A1-ACC0-BD3A7DC0CD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FB95-559A-4EC4-9FCA-25CA6DC3556E}" type="datetimeFigureOut">
              <a:rPr lang="zh-TW" altLang="en-US" smtClean="0"/>
              <a:t>2021/1/19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4EAD-110F-40A1-ACC0-BD3A7DC0CD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FB95-559A-4EC4-9FCA-25CA6DC3556E}" type="datetimeFigureOut">
              <a:rPr lang="zh-TW" altLang="en-US" smtClean="0"/>
              <a:t>2021/1/19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4EAD-110F-40A1-ACC0-BD3A7DC0CD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FB95-559A-4EC4-9FCA-25CA6DC3556E}" type="datetimeFigureOut">
              <a:rPr lang="zh-TW" altLang="en-US" smtClean="0"/>
              <a:t>2021/1/19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4EAD-110F-40A1-ACC0-BD3A7DC0CD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FB95-559A-4EC4-9FCA-25CA6DC3556E}" type="datetimeFigureOut">
              <a:rPr lang="zh-TW" altLang="en-US" smtClean="0"/>
              <a:t>2021/1/19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4EAD-110F-40A1-ACC0-BD3A7DC0CD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FB95-559A-4EC4-9FCA-25CA6DC3556E}" type="datetimeFigureOut">
              <a:rPr lang="zh-TW" altLang="en-US" smtClean="0"/>
              <a:t>2021/1/19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4EAD-110F-40A1-ACC0-BD3A7DC0CD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FB95-559A-4EC4-9FCA-25CA6DC3556E}" type="datetimeFigureOut">
              <a:rPr lang="zh-TW" altLang="en-US" smtClean="0"/>
              <a:t>2021/1/19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4EAD-110F-40A1-ACC0-BD3A7DC0CD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FB95-559A-4EC4-9FCA-25CA6DC3556E}" type="datetimeFigureOut">
              <a:rPr lang="zh-TW" altLang="en-US" smtClean="0"/>
              <a:t>2021/1/19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04EAD-110F-40A1-ACC0-BD3A7DC0CD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FB95-559A-4EC4-9FCA-25CA6DC3556E}" type="datetimeFigureOut">
              <a:rPr lang="zh-TW" altLang="en-US" smtClean="0"/>
              <a:t>2021/1/19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E04EAD-110F-40A1-ACC0-BD3A7DC0CDB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2BFB95-559A-4EC4-9FCA-25CA6DC3556E}" type="datetimeFigureOut">
              <a:rPr lang="zh-TW" altLang="en-US" smtClean="0"/>
              <a:t>2021/1/19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E04EAD-110F-40A1-ACC0-BD3A7DC0CDB0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207862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半個地球的距離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230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作者簡介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辛西亞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角畑 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(Cynthia </a:t>
            </a:r>
            <a:r>
              <a:rPr lang="en-US" altLang="zh-TW" sz="1800" dirty="0" err="1" smtClean="0">
                <a:latin typeface="標楷體" pitchFamily="65" charset="-120"/>
                <a:ea typeface="標楷體" pitchFamily="65" charset="-120"/>
              </a:rPr>
              <a:t>Kadohata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　一九五六年生於美國芝加哥。她出生後，全家就搬到喬治亞州，因為父親在當地找到一份「雛雞性別鑑定師」的工作。兩歲時，又因父親工作的關係，舉家遷往阿肯色州；直到辛西亞九歲，他們才再次搬家。</a:t>
            </a:r>
          </a:p>
          <a:p>
            <a:pPr marL="0" indent="0">
              <a:buNone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　辛西亞的祖父母在日本結婚，二○年代初期從日本移民到美國，在靠近加州哥斯大美沙（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Costa Mesa, California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）一帶當佃農。至於母親和外祖母，都是在南加州土生土長的日裔美人，三○年代才搬到夏威夷定居。</a:t>
            </a:r>
          </a:p>
          <a:p>
            <a:pPr marL="0" indent="0">
              <a:buNone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　辛西亞畢業於南加大（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The University of Southern California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）新聞系，目前住在加州洛杉磯。平時除了創作小說，還在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紐約客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The New Yorker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）、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大街誌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Grand Street Magazine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）和 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犁頭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Ploughshares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）等雜誌發表文章。她的第一本作品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漂浮世界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一出版，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紐約時報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便稱許她為「小說界的閃亮新聲」。</a:t>
            </a:r>
          </a:p>
          <a:p>
            <a:pPr marL="0" indent="0">
              <a:buNone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　辛西亞至今已發表四部作品：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漂浮世界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The Floating World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）（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1989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）、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在愛情山谷的中心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In the Heart of the Valley of Love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）（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1992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）、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閃亮閃亮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1800" dirty="0" err="1" smtClean="0">
                <a:latin typeface="標楷體" pitchFamily="65" charset="-120"/>
                <a:ea typeface="標楷體" pitchFamily="65" charset="-120"/>
              </a:rPr>
              <a:t>Kira-Kira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）（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2004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），以及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野花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1800" dirty="0" err="1" smtClean="0">
                <a:latin typeface="標楷體" pitchFamily="65" charset="-120"/>
                <a:ea typeface="標楷體" pitchFamily="65" charset="-120"/>
              </a:rPr>
              <a:t>Weedflower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）（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2006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）。其中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閃亮閃亮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野花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，專為兒童與青少年而寫。</a:t>
            </a:r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473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這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本書將跨國收養議題各層面的問題，表露無遺，而換個角度來看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，他們對愛的需求、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渴望、感受與學習，不管在任何國家和文化都是深切的人生課題。</a:t>
            </a:r>
          </a:p>
        </p:txBody>
      </p:sp>
    </p:spTree>
    <p:extLst>
      <p:ext uri="{BB962C8B-B14F-4D97-AF65-F5344CB8AC3E}">
        <p14:creationId xmlns:p14="http://schemas.microsoft.com/office/powerpoint/2010/main" val="284715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小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男孩杰登從羅馬尼亞被收養到美國，被母親棄養的失落，加上語言、文化與環境的巨大改變，加深了他的恐懼、失措與不安。為了防止自己再度被所愛的人遺棄，他選擇不要愛人，於是打從心裡抗拒對他全然付出的養父母。</a:t>
            </a:r>
          </a:p>
        </p:txBody>
      </p:sp>
    </p:spTree>
    <p:extLst>
      <p:ext uri="{BB962C8B-B14F-4D97-AF65-F5344CB8AC3E}">
        <p14:creationId xmlns:p14="http://schemas.microsoft.com/office/powerpoint/2010/main" val="175965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作者的作品向來充滿濃濃的人文關懷，這與她的成長背景有關，她將家族歷史和自己的體驗與思考轉化成小說養分，把自己的關懷化做影響力。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506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一個內心傷痕累累的男孩，如何面對自己的未來？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書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中作者提供了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良方，在他為娃兒達米胥付出中，在自己情緒轉折下體會愛，理解養父母心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意和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付出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，明白自己的責任。</a:t>
            </a:r>
          </a:p>
        </p:txBody>
      </p:sp>
    </p:spTree>
    <p:extLst>
      <p:ext uri="{BB962C8B-B14F-4D97-AF65-F5344CB8AC3E}">
        <p14:creationId xmlns:p14="http://schemas.microsoft.com/office/powerpoint/2010/main" val="21605160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其實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，愛是一種本能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，透過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二次收養，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讓男孩杰登參與整個過程，引導其明白愛的真諦，學習為親人付出，重啟希望人生的開端。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589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0" r="14795"/>
          <a:stretch/>
        </p:blipFill>
        <p:spPr>
          <a:xfrm>
            <a:off x="539552" y="2283232"/>
            <a:ext cx="2664296" cy="3812396"/>
          </a:xfrm>
        </p:spPr>
      </p:pic>
      <p:sp>
        <p:nvSpPr>
          <p:cNvPr id="5" name="文字方塊 4"/>
          <p:cNvSpPr txBox="1"/>
          <p:nvPr/>
        </p:nvSpPr>
        <p:spPr>
          <a:xfrm>
            <a:off x="4716016" y="2492895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愛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療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癒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283968" y="4077072"/>
            <a:ext cx="144016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索書號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874.59</a:t>
            </a: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7230</a:t>
            </a: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030821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568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278</Words>
  <Application>Microsoft Office PowerPoint</Application>
  <PresentationFormat>如螢幕大小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流線</vt:lpstr>
      <vt:lpstr>PowerPoint 簡報</vt:lpstr>
      <vt:lpstr>半個地球的距離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半個地球的距離</dc:title>
  <dc:creator>User</dc:creator>
  <cp:lastModifiedBy>User</cp:lastModifiedBy>
  <cp:revision>19</cp:revision>
  <dcterms:created xsi:type="dcterms:W3CDTF">2021-01-06T03:40:24Z</dcterms:created>
  <dcterms:modified xsi:type="dcterms:W3CDTF">2021-01-19T07:53:00Z</dcterms:modified>
</cp:coreProperties>
</file>