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912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A002-97AF-4EAC-B9A7-47F5BE9BB8C9}" type="datetimeFigureOut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38149-98AD-43C4-B056-EBA33DF8D7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A002-97AF-4EAC-B9A7-47F5BE9BB8C9}" type="datetimeFigureOut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38149-98AD-43C4-B056-EBA33DF8D7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A002-97AF-4EAC-B9A7-47F5BE9BB8C9}" type="datetimeFigureOut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38149-98AD-43C4-B056-EBA33DF8D7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A002-97AF-4EAC-B9A7-47F5BE9BB8C9}" type="datetimeFigureOut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38149-98AD-43C4-B056-EBA33DF8D7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A002-97AF-4EAC-B9A7-47F5BE9BB8C9}" type="datetimeFigureOut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38149-98AD-43C4-B056-EBA33DF8D7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A002-97AF-4EAC-B9A7-47F5BE9BB8C9}" type="datetimeFigureOut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38149-98AD-43C4-B056-EBA33DF8D7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A002-97AF-4EAC-B9A7-47F5BE9BB8C9}" type="datetimeFigureOut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38149-98AD-43C4-B056-EBA33DF8D7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A002-97AF-4EAC-B9A7-47F5BE9BB8C9}" type="datetimeFigureOut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838149-98AD-43C4-B056-EBA33DF8D72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A002-97AF-4EAC-B9A7-47F5BE9BB8C9}" type="datetimeFigureOut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38149-98AD-43C4-B056-EBA33DF8D7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A002-97AF-4EAC-B9A7-47F5BE9BB8C9}" type="datetimeFigureOut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E838149-98AD-43C4-B056-EBA33DF8D7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F6EA002-97AF-4EAC-B9A7-47F5BE9BB8C9}" type="datetimeFigureOut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38149-98AD-43C4-B056-EBA33DF8D7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F6EA002-97AF-4EAC-B9A7-47F5BE9BB8C9}" type="datetimeFigureOut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E838149-98AD-43C4-B056-EBA33DF8D7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846720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王漢宗中隸書繁" pitchFamily="2" charset="-120"/>
                <a:ea typeface="王漢宗中隸書繁" pitchFamily="2" charset="-120"/>
              </a:rPr>
              <a:t>妳帶走的祕密</a:t>
            </a:r>
            <a:endParaRPr lang="zh-TW" altLang="en-US" dirty="0">
              <a:latin typeface="王漢宗中隸書繁" pitchFamily="2" charset="-120"/>
              <a:ea typeface="王漢宗中隸書繁" pitchFamily="2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730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latin typeface="王漢宗中隸書繁" pitchFamily="2" charset="-120"/>
                <a:ea typeface="王漢宗中隸書繁" pitchFamily="2" charset="-120"/>
              </a:rPr>
              <a:t>作者簡介</a:t>
            </a:r>
            <a:br>
              <a:rPr lang="zh-TW" altLang="en-US" dirty="0">
                <a:latin typeface="王漢宗中隸書繁" pitchFamily="2" charset="-120"/>
                <a:ea typeface="王漢宗中隸書繁" pitchFamily="2" charset="-120"/>
              </a:rPr>
            </a:br>
            <a:endParaRPr lang="zh-TW" altLang="en-US" dirty="0">
              <a:latin typeface="王漢宗中隸書繁" pitchFamily="2" charset="-120"/>
              <a:ea typeface="王漢宗中隸書繁" pitchFamily="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2400" b="1" dirty="0" smtClean="0">
                <a:latin typeface="王漢宗中隸書繁" pitchFamily="2" charset="-120"/>
                <a:ea typeface="王漢宗中隸書繁" pitchFamily="2" charset="-120"/>
              </a:rPr>
              <a:t>克</a:t>
            </a:r>
            <a:r>
              <a:rPr lang="zh-TW" altLang="en-US" sz="2400" b="1" dirty="0">
                <a:latin typeface="王漢宗中隸書繁" pitchFamily="2" charset="-120"/>
                <a:ea typeface="王漢宗中隸書繁" pitchFamily="2" charset="-120"/>
              </a:rPr>
              <a:t>蕾兒</a:t>
            </a:r>
            <a:r>
              <a:rPr lang="en-US" altLang="zh-TW" sz="2400" b="1" dirty="0">
                <a:latin typeface="王漢宗中隸書繁" pitchFamily="2" charset="-120"/>
                <a:ea typeface="王漢宗中隸書繁" pitchFamily="2" charset="-120"/>
              </a:rPr>
              <a:t>‧</a:t>
            </a:r>
            <a:r>
              <a:rPr lang="zh-TW" altLang="en-US" sz="2400" b="1" dirty="0">
                <a:latin typeface="王漢宗中隸書繁" pitchFamily="2" charset="-120"/>
                <a:ea typeface="王漢宗中隸書繁" pitchFamily="2" charset="-120"/>
              </a:rPr>
              <a:t>道格拉斯</a:t>
            </a:r>
            <a:r>
              <a:rPr lang="en-US" altLang="zh-TW" sz="2400" b="1" dirty="0">
                <a:latin typeface="王漢宗中隸書繁" pitchFamily="2" charset="-120"/>
                <a:ea typeface="王漢宗中隸書繁" pitchFamily="2" charset="-120"/>
              </a:rPr>
              <a:t>Claire Douglas</a:t>
            </a:r>
            <a:r>
              <a:rPr lang="zh-TW" altLang="en-US" sz="2400" dirty="0">
                <a:latin typeface="王漢宗中隸書繁" pitchFamily="2" charset="-120"/>
                <a:ea typeface="王漢宗中隸書繁" pitchFamily="2" charset="-120"/>
              </a:rPr>
              <a:t/>
            </a:r>
            <a:br>
              <a:rPr lang="zh-TW" altLang="en-US" sz="2400" dirty="0">
                <a:latin typeface="王漢宗中隸書繁" pitchFamily="2" charset="-120"/>
                <a:ea typeface="王漢宗中隸書繁" pitchFamily="2" charset="-120"/>
              </a:rPr>
            </a:br>
            <a:r>
              <a:rPr lang="zh-TW" altLang="en-US" sz="2400" dirty="0">
                <a:latin typeface="王漢宗中隸書繁" pitchFamily="2" charset="-120"/>
                <a:ea typeface="王漢宗中隸書繁" pitchFamily="2" charset="-120"/>
              </a:rPr>
              <a:t>自幼懷著小說創作夢，但在擔任女性雜誌及報紙撰稿記者十五年後，才實現夢想──她的第一本書</a:t>
            </a:r>
            <a:r>
              <a:rPr lang="en-US" altLang="zh-TW" sz="2400" dirty="0">
                <a:latin typeface="王漢宗中隸書繁" pitchFamily="2" charset="-120"/>
                <a:ea typeface="王漢宗中隸書繁" pitchFamily="2" charset="-120"/>
              </a:rPr>
              <a:t>《</a:t>
            </a:r>
            <a:r>
              <a:rPr lang="zh-TW" altLang="en-US" sz="2400" dirty="0">
                <a:latin typeface="王漢宗中隸書繁" pitchFamily="2" charset="-120"/>
                <a:ea typeface="王漢宗中隸書繁" pitchFamily="2" charset="-120"/>
              </a:rPr>
              <a:t>姊妹</a:t>
            </a:r>
            <a:r>
              <a:rPr lang="en-US" altLang="zh-TW" sz="2400" dirty="0">
                <a:latin typeface="王漢宗中隸書繁" pitchFamily="2" charset="-120"/>
                <a:ea typeface="王漢宗中隸書繁" pitchFamily="2" charset="-120"/>
              </a:rPr>
              <a:t>》</a:t>
            </a:r>
            <a:r>
              <a:rPr lang="zh-TW" altLang="en-US" sz="2400" dirty="0">
                <a:latin typeface="王漢宗中隸書繁" pitchFamily="2" charset="-120"/>
                <a:ea typeface="王漢宗中隸書繁" pitchFamily="2" charset="-120"/>
              </a:rPr>
              <a:t>（</a:t>
            </a:r>
            <a:r>
              <a:rPr lang="en-US" altLang="zh-TW" sz="2400" dirty="0">
                <a:latin typeface="王漢宗中隸書繁" pitchFamily="2" charset="-120"/>
                <a:ea typeface="王漢宗中隸書繁" pitchFamily="2" charset="-120"/>
              </a:rPr>
              <a:t>The Sisters</a:t>
            </a:r>
            <a:r>
              <a:rPr lang="zh-TW" altLang="en-US" sz="2400" dirty="0">
                <a:latin typeface="王漢宗中隸書繁" pitchFamily="2" charset="-120"/>
                <a:ea typeface="王漢宗中隸書繁" pitchFamily="2" charset="-120"/>
              </a:rPr>
              <a:t>）光榮贏得</a:t>
            </a:r>
            <a:r>
              <a:rPr lang="en-US" altLang="zh-TW" sz="2400" dirty="0">
                <a:latin typeface="王漢宗中隸書繁" pitchFamily="2" charset="-120"/>
                <a:ea typeface="王漢宗中隸書繁" pitchFamily="2" charset="-120"/>
              </a:rPr>
              <a:t>《</a:t>
            </a:r>
            <a:r>
              <a:rPr lang="zh-TW" altLang="en-US" sz="2400" dirty="0">
                <a:latin typeface="王漢宗中隸書繁" pitchFamily="2" charset="-120"/>
                <a:ea typeface="王漢宗中隸書繁" pitchFamily="2" charset="-120"/>
              </a:rPr>
              <a:t>美麗佳人</a:t>
            </a:r>
            <a:r>
              <a:rPr lang="en-US" altLang="zh-TW" sz="2400" dirty="0">
                <a:latin typeface="王漢宗中隸書繁" pitchFamily="2" charset="-120"/>
                <a:ea typeface="王漢宗中隸書繁" pitchFamily="2" charset="-120"/>
              </a:rPr>
              <a:t>》</a:t>
            </a:r>
            <a:r>
              <a:rPr lang="zh-TW" altLang="en-US" sz="2400" dirty="0">
                <a:latin typeface="王漢宗中隸書繁" pitchFamily="2" charset="-120"/>
                <a:ea typeface="王漢宗中隸書繁" pitchFamily="2" charset="-120"/>
              </a:rPr>
              <a:t>雜誌最佳新人小說獎，並且登上英國各大書店與媒體暢銷榜。新作</a:t>
            </a:r>
            <a:r>
              <a:rPr lang="en-US" altLang="zh-TW" sz="2400" dirty="0">
                <a:latin typeface="王漢宗中隸書繁" pitchFamily="2" charset="-120"/>
                <a:ea typeface="王漢宗中隸書繁" pitchFamily="2" charset="-120"/>
              </a:rPr>
              <a:t>《</a:t>
            </a:r>
            <a:r>
              <a:rPr lang="zh-TW" altLang="en-US" sz="2400" dirty="0">
                <a:latin typeface="王漢宗中隸書繁" pitchFamily="2" charset="-120"/>
                <a:ea typeface="王漢宗中隸書繁" pitchFamily="2" charset="-120"/>
              </a:rPr>
              <a:t>妳帶走的祕密</a:t>
            </a:r>
            <a:r>
              <a:rPr lang="en-US" altLang="zh-TW" sz="2400" dirty="0">
                <a:latin typeface="王漢宗中隸書繁" pitchFamily="2" charset="-120"/>
                <a:ea typeface="王漢宗中隸書繁" pitchFamily="2" charset="-120"/>
              </a:rPr>
              <a:t>》</a:t>
            </a:r>
            <a:r>
              <a:rPr lang="zh-TW" altLang="en-US" sz="2400" dirty="0">
                <a:latin typeface="王漢宗中隸書繁" pitchFamily="2" charset="-120"/>
                <a:ea typeface="王漢宗中隸書繁" pitchFamily="2" charset="-120"/>
              </a:rPr>
              <a:t>和</a:t>
            </a:r>
            <a:r>
              <a:rPr lang="en-US" altLang="zh-TW" sz="2400" dirty="0">
                <a:latin typeface="王漢宗中隸書繁" pitchFamily="2" charset="-120"/>
                <a:ea typeface="王漢宗中隸書繁" pitchFamily="2" charset="-120"/>
              </a:rPr>
              <a:t>《</a:t>
            </a:r>
            <a:r>
              <a:rPr lang="zh-TW" altLang="en-US" sz="2400" dirty="0">
                <a:latin typeface="王漢宗中隸書繁" pitchFamily="2" charset="-120"/>
                <a:ea typeface="王漢宗中隸書繁" pitchFamily="2" charset="-120"/>
              </a:rPr>
              <a:t>最危險的假期</a:t>
            </a:r>
            <a:r>
              <a:rPr lang="en-US" altLang="zh-TW" sz="2400" dirty="0">
                <a:latin typeface="王漢宗中隸書繁" pitchFamily="2" charset="-120"/>
                <a:ea typeface="王漢宗中隸書繁" pitchFamily="2" charset="-120"/>
              </a:rPr>
              <a:t>》</a:t>
            </a:r>
            <a:r>
              <a:rPr lang="zh-TW" altLang="en-US" sz="2400" dirty="0">
                <a:latin typeface="王漢宗中隸書繁" pitchFamily="2" charset="-120"/>
                <a:ea typeface="王漢宗中隸書繁" pitchFamily="2" charset="-120"/>
              </a:rPr>
              <a:t>（</a:t>
            </a:r>
            <a:r>
              <a:rPr lang="en-US" altLang="zh-TW" sz="2400" dirty="0">
                <a:latin typeface="王漢宗中隸書繁" pitchFamily="2" charset="-120"/>
                <a:ea typeface="王漢宗中隸書繁" pitchFamily="2" charset="-120"/>
              </a:rPr>
              <a:t>Last Seen Alive</a:t>
            </a:r>
            <a:r>
              <a:rPr lang="zh-TW" altLang="en-US" sz="2400" dirty="0">
                <a:latin typeface="王漢宗中隸書繁" pitchFamily="2" charset="-120"/>
                <a:ea typeface="王漢宗中隸書繁" pitchFamily="2" charset="-120"/>
              </a:rPr>
              <a:t>）同樣熱賣，更獲得國際暢銷驚悚小說</a:t>
            </a:r>
            <a:r>
              <a:rPr lang="en-US" altLang="zh-TW" sz="2400" dirty="0">
                <a:latin typeface="王漢宗中隸書繁" pitchFamily="2" charset="-120"/>
                <a:ea typeface="王漢宗中隸書繁" pitchFamily="2" charset="-120"/>
              </a:rPr>
              <a:t>《</a:t>
            </a:r>
            <a:r>
              <a:rPr lang="zh-TW" altLang="en-US" sz="2400" dirty="0">
                <a:latin typeface="王漢宗中隸書繁" pitchFamily="2" charset="-120"/>
                <a:ea typeface="王漢宗中隸書繁" pitchFamily="2" charset="-120"/>
              </a:rPr>
              <a:t>關上門以後</a:t>
            </a:r>
            <a:r>
              <a:rPr lang="en-US" altLang="zh-TW" sz="2400" dirty="0">
                <a:latin typeface="王漢宗中隸書繁" pitchFamily="2" charset="-120"/>
                <a:ea typeface="王漢宗中隸書繁" pitchFamily="2" charset="-120"/>
              </a:rPr>
              <a:t>》</a:t>
            </a:r>
            <a:r>
              <a:rPr lang="zh-TW" altLang="en-US" sz="2400" dirty="0">
                <a:latin typeface="王漢宗中隸書繁" pitchFamily="2" charset="-120"/>
                <a:ea typeface="王漢宗中隸書繁" pitchFamily="2" charset="-120"/>
              </a:rPr>
              <a:t>作者</a:t>
            </a:r>
            <a:r>
              <a:rPr lang="en-US" altLang="zh-TW" sz="2400" dirty="0">
                <a:latin typeface="王漢宗中隸書繁" pitchFamily="2" charset="-120"/>
                <a:ea typeface="王漢宗中隸書繁" pitchFamily="2" charset="-120"/>
              </a:rPr>
              <a:t>B.A.</a:t>
            </a:r>
            <a:r>
              <a:rPr lang="zh-TW" altLang="en-US" sz="2400" dirty="0">
                <a:latin typeface="王漢宗中隸書繁" pitchFamily="2" charset="-120"/>
                <a:ea typeface="王漢宗中隸書繁" pitchFamily="2" charset="-120"/>
              </a:rPr>
              <a:t>芭莉絲的高度推薦。</a:t>
            </a:r>
            <a:br>
              <a:rPr lang="zh-TW" altLang="en-US" sz="2400" dirty="0">
                <a:latin typeface="王漢宗中隸書繁" pitchFamily="2" charset="-120"/>
                <a:ea typeface="王漢宗中隸書繁" pitchFamily="2" charset="-120"/>
              </a:rPr>
            </a:br>
            <a:r>
              <a:rPr lang="zh-TW" altLang="en-US" sz="2400" dirty="0">
                <a:latin typeface="王漢宗中隸書繁" pitchFamily="2" charset="-120"/>
                <a:ea typeface="王漢宗中隸書繁" pitchFamily="2" charset="-120"/>
              </a:rPr>
              <a:t>她現在和丈夫及兩個孩子同住在英國巴斯地區。</a:t>
            </a:r>
            <a:r>
              <a:rPr lang="zh-TW" altLang="en-US" sz="2800" dirty="0">
                <a:latin typeface="王漢宗中隸書繁" pitchFamily="2" charset="-120"/>
                <a:ea typeface="王漢宗中隸書繁" pitchFamily="2" charset="-120"/>
              </a:rPr>
              <a:t/>
            </a:r>
            <a:br>
              <a:rPr lang="zh-TW" altLang="en-US" sz="2800" dirty="0">
                <a:latin typeface="王漢宗中隸書繁" pitchFamily="2" charset="-120"/>
                <a:ea typeface="王漢宗中隸書繁" pitchFamily="2" charset="-120"/>
              </a:rPr>
            </a:br>
            <a:endParaRPr lang="zh-TW" altLang="en-US" sz="2800" dirty="0">
              <a:latin typeface="王漢宗中隸書繁" pitchFamily="2" charset="-120"/>
              <a:ea typeface="王漢宗中隸書繁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550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zh-TW" altLang="en-US" dirty="0" smtClean="0">
                <a:latin typeface="王漢宗中隸書繁" pitchFamily="2" charset="-120"/>
                <a:ea typeface="王漢宗中隸書繁" pitchFamily="2" charset="-120"/>
              </a:rPr>
              <a:t>    偏</a:t>
            </a:r>
            <a:r>
              <a:rPr lang="zh-TW" altLang="en-US" dirty="0">
                <a:latin typeface="王漢宗中隸書繁" pitchFamily="2" charset="-120"/>
                <a:ea typeface="王漢宗中隸書繁" pitchFamily="2" charset="-120"/>
              </a:rPr>
              <a:t>鄉海濱小鎮上一起長大的法蘭琪和蘇菲是最要好的朋友，儘管一個是家中經營高級飯店的千金小姐、一個是出身清寒單親家庭的書呆子，兩人仍然無話不談，相約成年以後要一起搬離鎮上、體驗多采多姿的人生。</a:t>
            </a:r>
          </a:p>
        </p:txBody>
      </p:sp>
    </p:spTree>
    <p:extLst>
      <p:ext uri="{BB962C8B-B14F-4D97-AF65-F5344CB8AC3E}">
        <p14:creationId xmlns:p14="http://schemas.microsoft.com/office/powerpoint/2010/main" val="265887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zh-TW" altLang="en-US" dirty="0" smtClean="0">
                <a:latin typeface="王漢宗中隸書繁" pitchFamily="2" charset="-120"/>
                <a:ea typeface="王漢宗中隸書繁" pitchFamily="2" charset="-120"/>
              </a:rPr>
              <a:t>    但是</a:t>
            </a:r>
            <a:r>
              <a:rPr lang="zh-TW" altLang="en-US" dirty="0">
                <a:latin typeface="王漢宗中隸書繁" pitchFamily="2" charset="-120"/>
                <a:ea typeface="王漢宗中隸書繁" pitchFamily="2" charset="-120"/>
              </a:rPr>
              <a:t>，她們二十一歲那年、一場深夜酒吧狂歡聚會後，蘇菲無聲無息消失在鎮上的碼頭邊，再也沒有人知道她的</a:t>
            </a:r>
            <a:r>
              <a:rPr lang="zh-TW" altLang="en-US" dirty="0" smtClean="0">
                <a:latin typeface="王漢宗中隸書繁" pitchFamily="2" charset="-120"/>
                <a:ea typeface="王漢宗中隸書繁" pitchFamily="2" charset="-120"/>
              </a:rPr>
              <a:t>下落</a:t>
            </a:r>
            <a:r>
              <a:rPr lang="en-US" altLang="zh-TW" dirty="0" smtClean="0">
                <a:latin typeface="王漢宗中隸書繁" pitchFamily="2" charset="-120"/>
                <a:ea typeface="王漢宗中隸書繁" pitchFamily="2" charset="-120"/>
              </a:rPr>
              <a:t>……</a:t>
            </a:r>
            <a:endParaRPr lang="zh-TW" altLang="en-US" dirty="0">
              <a:latin typeface="王漢宗中隸書繁" pitchFamily="2" charset="-120"/>
              <a:ea typeface="王漢宗中隸書繁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224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zh-TW" altLang="en-US" dirty="0" smtClean="0">
                <a:latin typeface="王漢宗中隸書繁" pitchFamily="2" charset="-120"/>
                <a:ea typeface="王漢宗中隸書繁" pitchFamily="2" charset="-120"/>
              </a:rPr>
              <a:t>    </a:t>
            </a:r>
            <a:r>
              <a:rPr lang="en-US" altLang="zh-TW" dirty="0" smtClean="0">
                <a:latin typeface="王漢宗中隸書繁" pitchFamily="2" charset="-120"/>
                <a:ea typeface="王漢宗中隸書繁" pitchFamily="2" charset="-120"/>
              </a:rPr>
              <a:t>《</a:t>
            </a:r>
            <a:r>
              <a:rPr lang="zh-TW" altLang="en-US" dirty="0">
                <a:latin typeface="王漢宗中隸書繁" pitchFamily="2" charset="-120"/>
                <a:ea typeface="王漢宗中隸書繁" pitchFamily="2" charset="-120"/>
              </a:rPr>
              <a:t>妳帶走的祕密</a:t>
            </a:r>
            <a:r>
              <a:rPr lang="en-US" altLang="zh-TW" dirty="0">
                <a:latin typeface="王漢宗中隸書繁" pitchFamily="2" charset="-120"/>
                <a:ea typeface="王漢宗中隸書繁" pitchFamily="2" charset="-120"/>
              </a:rPr>
              <a:t>》</a:t>
            </a:r>
            <a:r>
              <a:rPr lang="zh-TW" altLang="en-US" dirty="0">
                <a:latin typeface="王漢宗中隸書繁" pitchFamily="2" charset="-120"/>
                <a:ea typeface="王漢宗中隸書繁" pitchFamily="2" charset="-120"/>
              </a:rPr>
              <a:t>使用雙視角敘事的方式，一方面從現在的時間</a:t>
            </a:r>
            <a:r>
              <a:rPr lang="zh-TW" altLang="en-US" dirty="0" smtClean="0">
                <a:latin typeface="王漢宗中隸書繁" pitchFamily="2" charset="-120"/>
                <a:ea typeface="王漢宗中隸書繁" pitchFamily="2" charset="-120"/>
              </a:rPr>
              <a:t>開始話回當年</a:t>
            </a:r>
            <a:r>
              <a:rPr lang="zh-TW" altLang="en-US" dirty="0">
                <a:latin typeface="王漢宗中隸書繁" pitchFamily="2" charset="-120"/>
                <a:ea typeface="王漢宗中隸書繁" pitchFamily="2" charset="-120"/>
              </a:rPr>
              <a:t>事件始末，</a:t>
            </a:r>
            <a:r>
              <a:rPr lang="zh-TW" altLang="en-US" dirty="0" smtClean="0">
                <a:latin typeface="王漢宗中隸書繁" pitchFamily="2" charset="-120"/>
                <a:ea typeface="王漢宗中隸書繁" pitchFamily="2" charset="-120"/>
              </a:rPr>
              <a:t>另一則</a:t>
            </a:r>
            <a:r>
              <a:rPr lang="zh-TW" altLang="en-US" dirty="0">
                <a:latin typeface="王漢宗中隸書繁" pitchFamily="2" charset="-120"/>
                <a:ea typeface="王漢宗中隸書繁" pitchFamily="2" charset="-120"/>
              </a:rPr>
              <a:t>從十八年前蘇菲所寫的日記</a:t>
            </a:r>
            <a:r>
              <a:rPr lang="zh-TW" altLang="en-US" dirty="0" smtClean="0">
                <a:latin typeface="王漢宗中隸書繁" pitchFamily="2" charset="-120"/>
                <a:ea typeface="王漢宗中隸書繁" pitchFamily="2" charset="-120"/>
              </a:rPr>
              <a:t>去回朔事件</a:t>
            </a:r>
            <a:r>
              <a:rPr lang="zh-TW" altLang="en-US" dirty="0">
                <a:latin typeface="王漢宗中隸書繁" pitchFamily="2" charset="-120"/>
                <a:ea typeface="王漢宗中隸書繁" pitchFamily="2" charset="-120"/>
              </a:rPr>
              <a:t>的當天</a:t>
            </a:r>
            <a:r>
              <a:rPr lang="zh-TW" altLang="en-US" dirty="0" smtClean="0">
                <a:latin typeface="王漢宗中隸書繁" pitchFamily="2" charset="-120"/>
                <a:ea typeface="王漢宗中隸書繁" pitchFamily="2" charset="-120"/>
              </a:rPr>
              <a:t>。追根究底後可以</a:t>
            </a:r>
            <a:r>
              <a:rPr lang="zh-TW" altLang="en-US" dirty="0">
                <a:latin typeface="王漢宗中隸書繁" pitchFamily="2" charset="-120"/>
                <a:ea typeface="王漢宗中隸書繁" pitchFamily="2" charset="-120"/>
              </a:rPr>
              <a:t>發現</a:t>
            </a:r>
            <a:r>
              <a:rPr lang="zh-TW" altLang="en-US" dirty="0" smtClean="0">
                <a:latin typeface="王漢宗中隸書繁" pitchFamily="2" charset="-120"/>
                <a:ea typeface="王漢宗中隸書繁" pitchFamily="2" charset="-120"/>
              </a:rPr>
              <a:t>，是潛藏</a:t>
            </a:r>
            <a:r>
              <a:rPr lang="zh-TW" altLang="en-US" dirty="0">
                <a:latin typeface="王漢宗中隸書繁" pitchFamily="2" charset="-120"/>
                <a:ea typeface="王漢宗中隸書繁" pitchFamily="2" charset="-120"/>
              </a:rPr>
              <a:t>在人心深處的恐懼導致了整起悲劇</a:t>
            </a:r>
            <a:r>
              <a:rPr lang="zh-TW" altLang="en-US" dirty="0" smtClean="0">
                <a:latin typeface="王漢宗中隸書繁" pitchFamily="2" charset="-120"/>
                <a:ea typeface="王漢宗中隸書繁" pitchFamily="2" charset="-120"/>
              </a:rPr>
              <a:t>：「怕</a:t>
            </a:r>
            <a:r>
              <a:rPr lang="zh-TW" altLang="en-US" dirty="0">
                <a:latin typeface="王漢宗中隸書繁" pitchFamily="2" charset="-120"/>
                <a:ea typeface="王漢宗中隸書繁" pitchFamily="2" charset="-120"/>
              </a:rPr>
              <a:t>寂寞、沒有</a:t>
            </a:r>
            <a:r>
              <a:rPr lang="zh-TW" altLang="en-US" dirty="0" smtClean="0">
                <a:latin typeface="王漢宗中隸書繁" pitchFamily="2" charset="-120"/>
                <a:ea typeface="王漢宗中隸書繁" pitchFamily="2" charset="-120"/>
              </a:rPr>
              <a:t>朋友」更深</a:t>
            </a:r>
            <a:r>
              <a:rPr lang="zh-TW" altLang="en-US" dirty="0">
                <a:latin typeface="王漢宗中隸書繁" pitchFamily="2" charset="-120"/>
                <a:ea typeface="王漢宗中隸書繁" pitchFamily="2" charset="-120"/>
              </a:rPr>
              <a:t>層的擔憂，則是以為自己是不被需要的那個人。</a:t>
            </a:r>
          </a:p>
        </p:txBody>
      </p:sp>
    </p:spTree>
    <p:extLst>
      <p:ext uri="{BB962C8B-B14F-4D97-AF65-F5344CB8AC3E}">
        <p14:creationId xmlns:p14="http://schemas.microsoft.com/office/powerpoint/2010/main" val="54987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zh-TW" altLang="en-US" dirty="0" smtClean="0">
                <a:latin typeface="王漢宗中隸書繁" pitchFamily="2" charset="-120"/>
                <a:ea typeface="王漢宗中隸書繁" pitchFamily="2" charset="-120"/>
              </a:rPr>
              <a:t>    書</a:t>
            </a:r>
            <a:r>
              <a:rPr lang="zh-TW" altLang="en-US" dirty="0">
                <a:latin typeface="王漢宗中隸書繁" pitchFamily="2" charset="-120"/>
                <a:ea typeface="王漢宗中隸書繁" pitchFamily="2" charset="-120"/>
              </a:rPr>
              <a:t>中蘇菲的另個好友海倫，</a:t>
            </a:r>
            <a:r>
              <a:rPr lang="zh-TW" altLang="en-US" dirty="0" smtClean="0">
                <a:latin typeface="王漢宗中隸書繁" pitchFamily="2" charset="-120"/>
                <a:ea typeface="王漢宗中隸書繁" pitchFamily="2" charset="-120"/>
              </a:rPr>
              <a:t>曾一語道破兩人友誼盲點「</a:t>
            </a:r>
            <a:r>
              <a:rPr lang="zh-TW" altLang="en-US" dirty="0">
                <a:latin typeface="王漢宗中隸書繁" pitchFamily="2" charset="-120"/>
                <a:ea typeface="王漢宗中隸書繁" pitchFamily="2" charset="-120"/>
              </a:rPr>
              <a:t>朋友應是對等的關係」，也似乎在影射法蘭琪與蘇菲</a:t>
            </a:r>
            <a:r>
              <a:rPr lang="zh-TW" altLang="en-US" dirty="0" smtClean="0">
                <a:latin typeface="王漢宗中隸書繁" pitchFamily="2" charset="-120"/>
                <a:ea typeface="王漢宗中隸書繁" pitchFamily="2" charset="-120"/>
              </a:rPr>
              <a:t>之間關係存在的不對等，</a:t>
            </a:r>
            <a:r>
              <a:rPr lang="zh-TW" altLang="en-US" dirty="0">
                <a:latin typeface="王漢宗中隸書繁" pitchFamily="2" charset="-120"/>
                <a:ea typeface="王漢宗中隸書繁" pitchFamily="2" charset="-120"/>
              </a:rPr>
              <a:t>儘管就蘇菲來說法蘭琪是其一生的摯友，但有時也對她的行為感到不耐，彷彿自己是她的附屬品，是她的所有物，只能按照她的期望</a:t>
            </a:r>
            <a:r>
              <a:rPr lang="zh-TW" altLang="en-US" dirty="0" smtClean="0">
                <a:latin typeface="王漢宗中隸書繁" pitchFamily="2" charset="-120"/>
                <a:ea typeface="王漢宗中隸書繁" pitchFamily="2" charset="-120"/>
              </a:rPr>
              <a:t>去作為</a:t>
            </a:r>
            <a:r>
              <a:rPr lang="zh-TW" altLang="en-US" dirty="0">
                <a:latin typeface="王漢宗中隸書繁" pitchFamily="2" charset="-120"/>
                <a:ea typeface="王漢宗中隸書繁" pitchFamily="2" charset="-120"/>
              </a:rPr>
              <a:t>。</a:t>
            </a:r>
            <a:r>
              <a:rPr lang="zh-TW" altLang="en-US" dirty="0" smtClean="0">
                <a:latin typeface="王漢宗中隸書繁" pitchFamily="2" charset="-120"/>
                <a:ea typeface="王漢宗中隸書繁" pitchFamily="2" charset="-120"/>
              </a:rPr>
              <a:t>於是友誼</a:t>
            </a:r>
            <a:r>
              <a:rPr lang="zh-TW" altLang="en-US" dirty="0">
                <a:latin typeface="王漢宗中隸書繁" pitchFamily="2" charset="-120"/>
                <a:ea typeface="王漢宗中隸書繁" pitchFamily="2" charset="-120"/>
              </a:rPr>
              <a:t>開始產生裂痕</a:t>
            </a:r>
            <a:r>
              <a:rPr lang="zh-TW" altLang="en-US" dirty="0" smtClean="0">
                <a:latin typeface="王漢宗中隸書繁" pitchFamily="2" charset="-120"/>
                <a:ea typeface="王漢宗中隸書繁" pitchFamily="2" charset="-120"/>
              </a:rPr>
              <a:t>，又未及時</a:t>
            </a:r>
            <a:r>
              <a:rPr lang="zh-TW" altLang="en-US" dirty="0">
                <a:latin typeface="王漢宗中隸書繁" pitchFamily="2" charset="-120"/>
                <a:ea typeface="王漢宗中隸書繁" pitchFamily="2" charset="-120"/>
              </a:rPr>
              <a:t>調整與修復，</a:t>
            </a:r>
            <a:r>
              <a:rPr lang="zh-TW" altLang="en-US" dirty="0" smtClean="0">
                <a:latin typeface="王漢宗中隸書繁" pitchFamily="2" charset="-120"/>
                <a:ea typeface="王漢宗中隸書繁" pitchFamily="2" charset="-120"/>
              </a:rPr>
              <a:t>也就漸</a:t>
            </a:r>
            <a:r>
              <a:rPr lang="zh-TW" altLang="en-US" dirty="0">
                <a:latin typeface="王漢宗中隸書繁" pitchFamily="2" charset="-120"/>
                <a:ea typeface="王漢宗中隸書繁" pitchFamily="2" charset="-120"/>
              </a:rPr>
              <a:t>行漸遠了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43923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王漢宗中隸書繁" pitchFamily="2" charset="-120"/>
                <a:ea typeface="王漢宗中隸書繁" pitchFamily="2" charset="-120"/>
              </a:rPr>
              <a:t>     「</a:t>
            </a:r>
            <a:r>
              <a:rPr lang="zh-TW" altLang="en-US" dirty="0">
                <a:latin typeface="王漢宗中隸書繁" pitchFamily="2" charset="-120"/>
                <a:ea typeface="王漢宗中隸書繁" pitchFamily="2" charset="-120"/>
              </a:rPr>
              <a:t>謊言</a:t>
            </a:r>
            <a:r>
              <a:rPr lang="zh-TW" altLang="en-US" dirty="0" smtClean="0">
                <a:latin typeface="王漢宗中隸書繁" pitchFamily="2" charset="-120"/>
                <a:ea typeface="王漢宗中隸書繁" pitchFamily="2" charset="-120"/>
              </a:rPr>
              <a:t>」</a:t>
            </a:r>
            <a:r>
              <a:rPr lang="zh-TW" altLang="en-US" dirty="0">
                <a:latin typeface="王漢宗中隸書繁" pitchFamily="2" charset="-120"/>
                <a:ea typeface="王漢宗中隸書繁" pitchFamily="2" charset="-120"/>
              </a:rPr>
              <a:t>終究不會讓彼此的距離畫下停損點，反倒可能因為謊言的堆積，讓我們誤以為我們之間的關係已然修復，直到無法再</a:t>
            </a:r>
            <a:r>
              <a:rPr lang="zh-TW" altLang="en-US" dirty="0" smtClean="0">
                <a:latin typeface="王漢宗中隸書繁" pitchFamily="2" charset="-120"/>
                <a:ea typeface="王漢宗中隸書繁" pitchFamily="2" charset="-120"/>
              </a:rPr>
              <a:t>視而不見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378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95" t="1682" r="13330" b="-1682"/>
          <a:stretch/>
        </p:blipFill>
        <p:spPr>
          <a:xfrm>
            <a:off x="611560" y="1988840"/>
            <a:ext cx="3065388" cy="4160669"/>
          </a:xfrm>
        </p:spPr>
      </p:pic>
      <p:sp>
        <p:nvSpPr>
          <p:cNvPr id="3" name="文字方塊 2"/>
          <p:cNvSpPr txBox="1"/>
          <p:nvPr/>
        </p:nvSpPr>
        <p:spPr>
          <a:xfrm>
            <a:off x="4399033" y="4581128"/>
            <a:ext cx="1152128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索書號</a:t>
            </a:r>
            <a:endParaRPr lang="en-US" altLang="zh-TW" dirty="0" smtClean="0"/>
          </a:p>
          <a:p>
            <a:r>
              <a:rPr lang="en-US" altLang="zh-TW" dirty="0" smtClean="0"/>
              <a:t>873.57</a:t>
            </a:r>
          </a:p>
          <a:p>
            <a:r>
              <a:rPr lang="en-US" altLang="zh-TW" dirty="0" smtClean="0"/>
              <a:t>4051</a:t>
            </a:r>
          </a:p>
          <a:p>
            <a:r>
              <a:rPr lang="en-US" altLang="zh-TW" dirty="0" smtClean="0"/>
              <a:t>030456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4211960" y="2276872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王漢宗中隸書繁" pitchFamily="2" charset="-120"/>
                <a:ea typeface="王漢宗中隸書繁" pitchFamily="2" charset="-120"/>
              </a:rPr>
              <a:t>謊言的代價</a:t>
            </a:r>
            <a:endParaRPr lang="zh-TW" altLang="en-US" sz="4000" dirty="0">
              <a:latin typeface="王漢宗中隸書繁" pitchFamily="2" charset="-120"/>
              <a:ea typeface="王漢宗中隸書繁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937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1135</TotalTime>
  <Words>364</Words>
  <Application>Microsoft Office PowerPoint</Application>
  <PresentationFormat>如螢幕大小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科技</vt:lpstr>
      <vt:lpstr>PowerPoint 簡報</vt:lpstr>
      <vt:lpstr>妳帶走的祕密</vt:lpstr>
      <vt:lpstr>作者簡介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妳帶走的袐密</dc:title>
  <dc:creator>User</dc:creator>
  <cp:lastModifiedBy>User</cp:lastModifiedBy>
  <cp:revision>19</cp:revision>
  <dcterms:created xsi:type="dcterms:W3CDTF">2020-03-02T00:49:33Z</dcterms:created>
  <dcterms:modified xsi:type="dcterms:W3CDTF">2020-03-17T02:27:34Z</dcterms:modified>
</cp:coreProperties>
</file>