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3" r:id="rId3"/>
    <p:sldId id="264" r:id="rId4"/>
    <p:sldId id="257" r:id="rId5"/>
    <p:sldId id="260" r:id="rId6"/>
    <p:sldId id="258" r:id="rId7"/>
    <p:sldId id="265" r:id="rId8"/>
    <p:sldId id="266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C20C-EF83-49AC-BC54-57A43CC736EA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3A8E-35C2-44EE-B977-DD5526C8C9C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C20C-EF83-49AC-BC54-57A43CC736EA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3A8E-35C2-44EE-B977-DD5526C8C9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C20C-EF83-49AC-BC54-57A43CC736EA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3A8E-35C2-44EE-B977-DD5526C8C9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C20C-EF83-49AC-BC54-57A43CC736EA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3A8E-35C2-44EE-B977-DD5526C8C9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C20C-EF83-49AC-BC54-57A43CC736EA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3A8E-35C2-44EE-B977-DD5526C8C9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C20C-EF83-49AC-BC54-57A43CC736EA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3A8E-35C2-44EE-B977-DD5526C8C9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C20C-EF83-49AC-BC54-57A43CC736EA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3A8E-35C2-44EE-B977-DD5526C8C9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C20C-EF83-49AC-BC54-57A43CC736EA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3A8E-35C2-44EE-B977-DD5526C8C9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C20C-EF83-49AC-BC54-57A43CC736EA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3A8E-35C2-44EE-B977-DD5526C8C9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C20C-EF83-49AC-BC54-57A43CC736EA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3A8E-35C2-44EE-B977-DD5526C8C9C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3C20C-EF83-49AC-BC54-57A43CC736EA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3A8E-35C2-44EE-B977-DD5526C8C9C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023C20C-EF83-49AC-BC54-57A43CC736EA}" type="datetimeFigureOut">
              <a:rPr lang="zh-TW" altLang="en-US" smtClean="0"/>
              <a:t>2021/3/23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13E3A8E-35C2-44EE-B977-DD5526C8C9C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海上漂來一間房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470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　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李威使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1977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年生，小學教師，學生叫他小威老師。</a:t>
            </a:r>
          </a:p>
          <a:p>
            <a:pPr marL="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學校負責把閱讀帶進學生的生命裡，得過教育部閱讀推手，也得過幾次兒童文學獎。愛看電影及故事，曾幫雜誌社寫過數十篇影評、書評。現在才開始要認真寫故事。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0035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　　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書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中集結了威使老師近年來的作品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，在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故事有些詼諧幽默人物對話也有傷感悲涼的人生故事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。故事裡刻劃青少年成長要面對的問題。如人際、夢想、家庭、父母等。作者筆觸寫實，故事寫來活脫街邊的家庭事件。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6419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　　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冥王星男孩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說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著一個打不進團體的轉學生的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故事。在青少年同儕的互動其實有者很深的學問，一個不受歡迎的學子，並不是每位同學都不喜見，有時是希望得到團體認同，才加入欺負行列。但這對受欺學生無疑是傷害。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672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　　</a:t>
            </a:r>
            <a:r>
              <a:rPr lang="en-US" altLang="zh-TW" dirty="0"/>
              <a:t> 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我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的十五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分鐘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描寫一個中輟生因家中被騙，受到損友影響，竟加入詐騙集團成了車手。此文充分描寫青少年對於朋友的邀約沒有思索的答應，是時下青少年通病，而作者此文可令年輕人引以為戒。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4654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　　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〈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河堤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上的天才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夢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〉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以偏鄉小村為背景，描寫一個有打球天分的男孩，敵不過現實的洗禮，家庭變故讓他不得放棄夢想與天分，令人不勝唏噓。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5586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這本青少年讀本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海上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漂來一間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房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》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有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一個核心理念，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就是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這個時期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的少年，在成長的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過程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中要學會面對、抵抗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、妥協，即使這世界不如想像中完美，也要學習接受，尋找平衡。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70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3000"/>
                <a:shade val="97000"/>
                <a:satMod val="230000"/>
              </a:schemeClr>
            </a:gs>
            <a:gs pos="100000">
              <a:schemeClr val="bg2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0" b="94697" l="10913" r="87500">
                        <a14:foregroundMark x1="46429" y1="29697" x2="46429" y2="29697"/>
                        <a14:foregroundMark x1="70635" y1="16667" x2="70635" y2="16667"/>
                        <a14:foregroundMark x1="55952" y1="14697" x2="55952" y2="14697"/>
                        <a14:foregroundMark x1="49405" y1="16818" x2="49405" y2="16818"/>
                        <a14:foregroundMark x1="55357" y1="8636" x2="55357" y2="8636"/>
                        <a14:foregroundMark x1="72619" y1="6212" x2="72619" y2="6212"/>
                        <a14:foregroundMark x1="73016" y1="94697" x2="73016" y2="94697"/>
                        <a14:foregroundMark x1="11111" y1="47273" x2="11111" y2="47273"/>
                        <a14:foregroundMark x1="76984" y1="18939" x2="76984" y2="18939"/>
                        <a14:foregroundMark x1="78968" y1="46818" x2="78968" y2="46818"/>
                        <a14:foregroundMark x1="77778" y1="91667" x2="77778" y2="91667"/>
                        <a14:foregroundMark x1="76389" y1="18030" x2="76389" y2="18030"/>
                        <a14:foregroundMark x1="76786" y1="22424" x2="76786" y2="22424"/>
                        <a14:foregroundMark x1="79762" y1="25152" x2="79762" y2="25152"/>
                        <a14:foregroundMark x1="75992" y1="6515" x2="75992" y2="6515"/>
                        <a14:foregroundMark x1="63889" y1="14545" x2="63889" y2="14545"/>
                        <a14:foregroundMark x1="65675" y1="9242" x2="65675" y2="9242"/>
                        <a14:foregroundMark x1="41071" y1="12727" x2="41071" y2="12727"/>
                        <a14:foregroundMark x1="45833" y1="14848" x2="45833" y2="14848"/>
                        <a14:foregroundMark x1="42063" y1="18333" x2="42063" y2="18333"/>
                        <a14:foregroundMark x1="65675" y1="6970" x2="65675" y2="6970"/>
                        <a14:foregroundMark x1="61706" y1="6818" x2="61706" y2="6818"/>
                        <a14:foregroundMark x1="78571" y1="54091" x2="78571" y2="54091"/>
                        <a14:foregroundMark x1="78175" y1="58788" x2="78175" y2="58788"/>
                        <a14:foregroundMark x1="78770" y1="62879" x2="78770" y2="62879"/>
                        <a14:foregroundMark x1="78571" y1="13939" x2="78571" y2="13939"/>
                        <a14:foregroundMark x1="78968" y1="14697" x2="78968" y2="14697"/>
                        <a14:foregroundMark x1="78770" y1="65455" x2="78770" y2="65455"/>
                        <a14:foregroundMark x1="79960" y1="64697" x2="79960" y2="64697"/>
                        <a14:foregroundMark x1="78175" y1="57879" x2="78175" y2="57879"/>
                        <a14:foregroundMark x1="78770" y1="56212" x2="78770" y2="54848"/>
                        <a14:foregroundMark x1="79762" y1="55152" x2="79762" y2="55152"/>
                        <a14:foregroundMark x1="77381" y1="59848" x2="77381" y2="59848"/>
                        <a14:foregroundMark x1="78968" y1="62576" x2="78968" y2="62576"/>
                        <a14:foregroundMark x1="77976" y1="57879" x2="77976" y2="57879"/>
                        <a14:foregroundMark x1="80754" y1="28333" x2="80754" y2="28333"/>
                        <a14:foregroundMark x1="80357" y1="28030" x2="80357" y2="27273"/>
                        <a14:foregroundMark x1="78175" y1="35303" x2="78175" y2="35303"/>
                        <a14:foregroundMark x1="79762" y1="38636" x2="79762" y2="38636"/>
                        <a14:foregroundMark x1="79762" y1="38636" x2="79762" y2="38636"/>
                        <a14:foregroundMark x1="79563" y1="38636" x2="78968" y2="39394"/>
                        <a14:foregroundMark x1="78770" y1="40152" x2="79365" y2="42121"/>
                        <a14:foregroundMark x1="79365" y1="42121" x2="79365" y2="42121"/>
                        <a14:foregroundMark x1="78770" y1="46364" x2="78770" y2="46364"/>
                        <a14:foregroundMark x1="79365" y1="49394" x2="79365" y2="50152"/>
                        <a14:foregroundMark x1="78968" y1="53636" x2="78968" y2="53636"/>
                        <a14:foregroundMark x1="78968" y1="50909" x2="78968" y2="50909"/>
                        <a14:foregroundMark x1="77976" y1="53788" x2="77976" y2="53788"/>
                        <a14:foregroundMark x1="79563" y1="33939" x2="79563" y2="33939"/>
                        <a14:foregroundMark x1="79563" y1="31667" x2="79563" y2="31667"/>
                        <a14:foregroundMark x1="79960" y1="28939" x2="79960" y2="28939"/>
                        <a14:foregroundMark x1="79960" y1="24697" x2="79960" y2="24697"/>
                        <a14:foregroundMark x1="80357" y1="21818" x2="80357" y2="21818"/>
                        <a14:foregroundMark x1="79960" y1="20606" x2="79960" y2="20606"/>
                        <a14:foregroundMark x1="79563" y1="19091" x2="79563" y2="19091"/>
                        <a14:foregroundMark x1="79960" y1="16061" x2="79960" y2="15455"/>
                        <a14:foregroundMark x1="80357" y1="13485" x2="80357" y2="13485"/>
                        <a14:foregroundMark x1="80357" y1="11970" x2="80357" y2="11970"/>
                        <a14:foregroundMark x1="78770" y1="5000" x2="80556" y2="5758"/>
                        <a14:foregroundMark x1="79960" y1="5758" x2="79960" y2="5758"/>
                        <a14:foregroundMark x1="78968" y1="11061" x2="78968" y2="11061"/>
                        <a14:foregroundMark x1="76984" y1="7576" x2="76984" y2="7576"/>
                        <a14:foregroundMark x1="77976" y1="8485" x2="77976" y2="8485"/>
                        <a14:foregroundMark x1="80357" y1="9848" x2="80357" y2="9848"/>
                        <a14:foregroundMark x1="79563" y1="35909" x2="79563" y2="35909"/>
                        <a14:foregroundMark x1="79365" y1="38636" x2="79365" y2="38636"/>
                        <a14:foregroundMark x1="62897" y1="6970" x2="62897" y2="6970"/>
                        <a14:foregroundMark x1="65079" y1="6818" x2="65079" y2="6818"/>
                        <a14:foregroundMark x1="68651" y1="6515" x2="68651" y2="6515"/>
                        <a14:foregroundMark x1="70238" y1="6364" x2="70238" y2="6364"/>
                        <a14:foregroundMark x1="72024" y1="5758" x2="72024" y2="5758"/>
                        <a14:foregroundMark x1="67262" y1="5606" x2="67262" y2="5606"/>
                        <a14:foregroundMark x1="65873" y1="5758" x2="66865" y2="6061"/>
                        <a14:foregroundMark x1="78571" y1="44545" x2="78571" y2="44545"/>
                        <a14:foregroundMark x1="78968" y1="44242" x2="78968" y2="44242"/>
                        <a14:foregroundMark x1="78175" y1="48788" x2="78175" y2="48788"/>
                        <a14:foregroundMark x1="78968" y1="48788" x2="78968" y2="48788"/>
                        <a14:foregroundMark x1="79762" y1="48485" x2="79762" y2="48485"/>
                        <a14:foregroundMark x1="78968" y1="67273" x2="78968" y2="67273"/>
                        <a14:foregroundMark x1="79365" y1="67576" x2="79365" y2="67576"/>
                        <a14:foregroundMark x1="78968" y1="61515" x2="78968" y2="61515"/>
                        <a14:foregroundMark x1="79365" y1="61515" x2="79365" y2="61515"/>
                        <a14:foregroundMark x1="78571" y1="60152" x2="78571" y2="60152"/>
                        <a14:foregroundMark x1="78968" y1="59394" x2="78968" y2="57879"/>
                        <a14:foregroundMark x1="78968" y1="56364" x2="79960" y2="54394"/>
                        <a14:foregroundMark x1="79563" y1="52424" x2="79563" y2="52424"/>
                        <a14:foregroundMark x1="79365" y1="52273" x2="79365" y2="52273"/>
                        <a14:foregroundMark x1="79563" y1="27273" x2="79563" y2="27273"/>
                        <a14:foregroundMark x1="78770" y1="23788" x2="78770" y2="23788"/>
                        <a14:foregroundMark x1="79762" y1="21970" x2="79762" y2="21970"/>
                        <a14:foregroundMark x1="79365" y1="8182" x2="79365" y2="8182"/>
                        <a14:foregroundMark x1="77778" y1="5606" x2="77778" y2="5606"/>
                        <a14:foregroundMark x1="77778" y1="5455" x2="77778" y2="5455"/>
                        <a14:foregroundMark x1="76984" y1="6061" x2="76984" y2="6061"/>
                        <a14:foregroundMark x1="78968" y1="37879" x2="78968" y2="37879"/>
                        <a14:foregroundMark x1="79762" y1="37424" x2="79762" y2="37424"/>
                        <a14:foregroundMark x1="78968" y1="37121" x2="78968" y2="37121"/>
                      </a14:backgroundRemoval>
                    </a14:imgEffect>
                    <a14:imgEffect>
                      <a14:brightnessContrast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9753" t="4609" r="19864" b="7349"/>
          <a:stretch/>
        </p:blipFill>
        <p:spPr>
          <a:xfrm>
            <a:off x="857271" y="2087921"/>
            <a:ext cx="2385289" cy="3975486"/>
          </a:xfrm>
          <a:prstGeom prst="rect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softEdge rad="1125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6" name="文字方塊 5"/>
          <p:cNvSpPr txBox="1"/>
          <p:nvPr/>
        </p:nvSpPr>
        <p:spPr>
          <a:xfrm>
            <a:off x="4860032" y="2780928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哲學閱讀書寫</a:t>
            </a: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220072" y="3789040"/>
            <a:ext cx="1872208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索書號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８５９．６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４０５２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０３１８５８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107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茅草">
  <a:themeElements>
    <a:clrScheme name="茅草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茅草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2424</TotalTime>
  <Words>70</Words>
  <Application>Microsoft Office PowerPoint</Application>
  <PresentationFormat>如螢幕大小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茅草</vt:lpstr>
      <vt:lpstr>海上漂來一間房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海上漂來一間房</dc:title>
  <dc:creator>ｓｕｎｍｏｏｎ</dc:creator>
  <cp:lastModifiedBy>ｓｕｎｍｏｏｎ</cp:lastModifiedBy>
  <cp:revision>45</cp:revision>
  <dcterms:created xsi:type="dcterms:W3CDTF">2021-03-08T06:56:34Z</dcterms:created>
  <dcterms:modified xsi:type="dcterms:W3CDTF">2021-03-23T06:42:32Z</dcterms:modified>
</cp:coreProperties>
</file>