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60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5319208-A827-43B1-9F83-818884E32E2C}" type="datetimeFigureOut">
              <a:rPr lang="zh-TW" altLang="en-US" smtClean="0"/>
              <a:t>2021/8/3</a:t>
            </a:fld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367D20-A43D-477B-9511-9A4A4FC272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9208-A827-43B1-9F83-818884E32E2C}" type="datetimeFigureOut">
              <a:rPr lang="zh-TW" altLang="en-US" smtClean="0"/>
              <a:t>2021/8/3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7D20-A43D-477B-9511-9A4A4FC272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9208-A827-43B1-9F83-818884E32E2C}" type="datetimeFigureOut">
              <a:rPr lang="zh-TW" altLang="en-US" smtClean="0"/>
              <a:t>2021/8/3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7D20-A43D-477B-9511-9A4A4FC272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9208-A827-43B1-9F83-818884E32E2C}" type="datetimeFigureOut">
              <a:rPr lang="zh-TW" altLang="en-US" smtClean="0"/>
              <a:t>2021/8/3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7D20-A43D-477B-9511-9A4A4FC272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5319208-A827-43B1-9F83-818884E32E2C}" type="datetimeFigureOut">
              <a:rPr lang="zh-TW" altLang="en-US" smtClean="0"/>
              <a:t>2021/8/3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367D20-A43D-477B-9511-9A4A4FC272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9208-A827-43B1-9F83-818884E32E2C}" type="datetimeFigureOut">
              <a:rPr lang="zh-TW" altLang="en-US" smtClean="0"/>
              <a:t>2021/8/3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5367D20-A43D-477B-9511-9A4A4FC272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9208-A827-43B1-9F83-818884E32E2C}" type="datetimeFigureOut">
              <a:rPr lang="zh-TW" altLang="en-US" smtClean="0"/>
              <a:t>2021/8/3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5367D20-A43D-477B-9511-9A4A4FC272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9208-A827-43B1-9F83-818884E32E2C}" type="datetimeFigureOut">
              <a:rPr lang="zh-TW" altLang="en-US" smtClean="0"/>
              <a:t>2021/8/3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7D20-A43D-477B-9511-9A4A4FC272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9208-A827-43B1-9F83-818884E32E2C}" type="datetimeFigureOut">
              <a:rPr lang="zh-TW" altLang="en-US" smtClean="0"/>
              <a:t>2021/8/3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7D20-A43D-477B-9511-9A4A4FC272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5319208-A827-43B1-9F83-818884E32E2C}" type="datetimeFigureOut">
              <a:rPr lang="zh-TW" altLang="en-US" smtClean="0"/>
              <a:t>2021/8/3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367D20-A43D-477B-9511-9A4A4FC272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5319208-A827-43B1-9F83-818884E32E2C}" type="datetimeFigureOut">
              <a:rPr lang="zh-TW" altLang="en-US" smtClean="0"/>
              <a:t>2021/8/3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367D20-A43D-477B-9511-9A4A4FC272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5319208-A827-43B1-9F83-818884E32E2C}" type="datetimeFigureOut">
              <a:rPr lang="zh-TW" altLang="en-US" smtClean="0"/>
              <a:t>2021/8/3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5367D20-A43D-477B-9511-9A4A4FC272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692677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拾貝人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44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>
                <a:latin typeface="+mn-ea"/>
                <a:ea typeface="+mn-ea"/>
              </a:rPr>
              <a:t>作者</a:t>
            </a:r>
            <a:r>
              <a:rPr lang="zh-TW" altLang="en-US" dirty="0" smtClean="0">
                <a:latin typeface="+mn-ea"/>
                <a:ea typeface="+mn-ea"/>
              </a:rPr>
              <a:t>簡介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安東</a:t>
            </a:r>
            <a:r>
              <a:rPr lang="zh-TW" altLang="en-US" dirty="0">
                <a:latin typeface="+mn-ea"/>
              </a:rPr>
              <a:t>尼</a:t>
            </a:r>
            <a:r>
              <a:rPr lang="en-US" altLang="zh-TW" dirty="0">
                <a:latin typeface="+mn-ea"/>
              </a:rPr>
              <a:t>‧</a:t>
            </a:r>
            <a:r>
              <a:rPr lang="zh-TW" altLang="en-US" dirty="0">
                <a:latin typeface="+mn-ea"/>
              </a:rPr>
              <a:t>杜爾 </a:t>
            </a:r>
            <a:r>
              <a:rPr lang="en-US" altLang="zh-TW" dirty="0">
                <a:latin typeface="+mn-ea"/>
              </a:rPr>
              <a:t>Anthony </a:t>
            </a:r>
            <a:r>
              <a:rPr lang="en-US" altLang="zh-TW" dirty="0" err="1">
                <a:latin typeface="+mn-ea"/>
              </a:rPr>
              <a:t>Doerr</a:t>
            </a:r>
            <a:endParaRPr lang="en-US" altLang="zh-TW" dirty="0">
              <a:latin typeface="+mn-ea"/>
            </a:endParaRPr>
          </a:p>
          <a:p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zh-TW" altLang="en-US" dirty="0">
                <a:latin typeface="+mn-ea"/>
              </a:rPr>
              <a:t>　　「普立茲文學獎」得主安東尼</a:t>
            </a:r>
            <a:r>
              <a:rPr lang="en-US" altLang="zh-TW" dirty="0">
                <a:latin typeface="+mn-ea"/>
              </a:rPr>
              <a:t>‧</a:t>
            </a:r>
            <a:r>
              <a:rPr lang="zh-TW" altLang="en-US" dirty="0">
                <a:latin typeface="+mn-ea"/>
              </a:rPr>
              <a:t>杜爾的作品包括短篇小說集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拾貝人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和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記憶牆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、長篇小說</a:t>
            </a:r>
            <a:r>
              <a:rPr lang="en-US" altLang="zh-TW" dirty="0">
                <a:latin typeface="+mn-ea"/>
              </a:rPr>
              <a:t>《About Grace》</a:t>
            </a:r>
            <a:r>
              <a:rPr lang="zh-TW" altLang="en-US" dirty="0">
                <a:latin typeface="+mn-ea"/>
              </a:rPr>
              <a:t>、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呼喚奇蹟的光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，以及回憶錄</a:t>
            </a:r>
            <a:r>
              <a:rPr lang="en-US" altLang="zh-TW" dirty="0">
                <a:latin typeface="+mn-ea"/>
              </a:rPr>
              <a:t>《</a:t>
            </a:r>
            <a:r>
              <a:rPr lang="zh-TW" altLang="en-US" dirty="0">
                <a:latin typeface="+mn-ea"/>
              </a:rPr>
              <a:t>羅馬四季</a:t>
            </a:r>
            <a:r>
              <a:rPr lang="en-US" altLang="zh-TW" dirty="0">
                <a:latin typeface="+mn-ea"/>
              </a:rPr>
              <a:t>》</a:t>
            </a:r>
            <a:r>
              <a:rPr lang="zh-TW" altLang="en-US" dirty="0">
                <a:latin typeface="+mn-ea"/>
              </a:rPr>
              <a:t>。除了「普立茲文學獎」之外，他亦榮獲美國以及歐洲各國多項文學殊榮，其中包括四度獲頒「歐亨利小說獎」</a:t>
            </a:r>
            <a:r>
              <a:rPr lang="en-US" altLang="zh-TW" dirty="0">
                <a:latin typeface="+mn-ea"/>
              </a:rPr>
              <a:t>(O. Henry Prize)</a:t>
            </a:r>
            <a:r>
              <a:rPr lang="zh-TW" altLang="en-US" dirty="0">
                <a:latin typeface="+mn-ea"/>
              </a:rPr>
              <a:t>、三度獲頒「手推車獎」 </a:t>
            </a:r>
            <a:r>
              <a:rPr lang="en-US" altLang="zh-TW" dirty="0">
                <a:latin typeface="+mn-ea"/>
              </a:rPr>
              <a:t>(Pushcart Prize)</a:t>
            </a:r>
            <a:r>
              <a:rPr lang="zh-TW" altLang="en-US" dirty="0">
                <a:latin typeface="+mn-ea"/>
              </a:rPr>
              <a:t>、「羅馬獎」</a:t>
            </a:r>
            <a:r>
              <a:rPr lang="en-US" altLang="zh-TW" dirty="0">
                <a:latin typeface="+mn-ea"/>
              </a:rPr>
              <a:t>(Rome Prize)</a:t>
            </a:r>
            <a:r>
              <a:rPr lang="zh-TW" altLang="en-US" dirty="0">
                <a:latin typeface="+mn-ea"/>
              </a:rPr>
              <a:t>、「紐約公共圖書館幼獅文學獎」</a:t>
            </a:r>
            <a:r>
              <a:rPr lang="en-US" altLang="zh-TW" dirty="0">
                <a:latin typeface="+mn-ea"/>
              </a:rPr>
              <a:t>(New York Public Library’s Young Lions Fiction Award)</a:t>
            </a:r>
            <a:r>
              <a:rPr lang="zh-TW" altLang="en-US" dirty="0">
                <a:latin typeface="+mn-ea"/>
              </a:rPr>
              <a:t>、「國家雜誌小說獎」</a:t>
            </a:r>
            <a:r>
              <a:rPr lang="en-US" altLang="zh-TW" dirty="0">
                <a:latin typeface="+mn-ea"/>
              </a:rPr>
              <a:t>(National Magazine Award for Fiction)</a:t>
            </a:r>
            <a:r>
              <a:rPr lang="zh-TW" altLang="en-US" dirty="0">
                <a:latin typeface="+mn-ea"/>
              </a:rPr>
              <a:t>、「古根漢研究基金」</a:t>
            </a:r>
            <a:r>
              <a:rPr lang="en-US" altLang="zh-TW" dirty="0">
                <a:latin typeface="+mn-ea"/>
              </a:rPr>
              <a:t>(Guggenheim Fellowship)</a:t>
            </a:r>
            <a:r>
              <a:rPr lang="zh-TW" altLang="en-US" dirty="0">
                <a:latin typeface="+mn-ea"/>
              </a:rPr>
              <a:t>、「短篇小說獎」</a:t>
            </a:r>
            <a:r>
              <a:rPr lang="en-US" altLang="zh-TW" dirty="0">
                <a:latin typeface="+mn-ea"/>
              </a:rPr>
              <a:t>(Story Prize)</a:t>
            </a:r>
            <a:r>
              <a:rPr lang="zh-TW" altLang="en-US" dirty="0">
                <a:latin typeface="+mn-ea"/>
              </a:rPr>
              <a:t>。杜爾在克里夫蘭長大，現與太太和兩個兒子住在愛達荷州首府博伊西。</a:t>
            </a:r>
          </a:p>
        </p:txBody>
      </p:sp>
    </p:spTree>
    <p:extLst>
      <p:ext uri="{BB962C8B-B14F-4D97-AF65-F5344CB8AC3E}">
        <p14:creationId xmlns:p14="http://schemas.microsoft.com/office/powerpoint/2010/main" val="113883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      </a:t>
            </a:r>
            <a:r>
              <a:rPr lang="en-US" altLang="zh-TW" dirty="0" smtClean="0">
                <a:latin typeface="+mn-ea"/>
              </a:rPr>
              <a:t>〈</a:t>
            </a:r>
            <a:r>
              <a:rPr lang="zh-TW" altLang="en-US" dirty="0">
                <a:latin typeface="+mn-ea"/>
              </a:rPr>
              <a:t>拾貝人</a:t>
            </a:r>
            <a:r>
              <a:rPr lang="en-US" altLang="zh-TW" dirty="0">
                <a:latin typeface="+mn-ea"/>
              </a:rPr>
              <a:t>〉</a:t>
            </a:r>
            <a:r>
              <a:rPr lang="zh-TW" altLang="en-US" dirty="0">
                <a:latin typeface="+mn-ea"/>
              </a:rPr>
              <a:t>中，盲眼的學者日日涉水而行，以觸摸螺殼來判斷品種，他本來過著深居簡出、無人聞問的生活，一場意外奇蹟，拾貝人竟從此被視為「深諳某種神祕療法的大師」，傷病的人涉水而來，破壞了學者的寧靜，連敷衍問候的獨子賈許</a:t>
            </a:r>
            <a:r>
              <a:rPr lang="zh-TW" altLang="en-US" dirty="0" smtClean="0">
                <a:latin typeface="+mn-ea"/>
              </a:rPr>
              <a:t>也表達</a:t>
            </a:r>
            <a:r>
              <a:rPr lang="zh-TW" altLang="en-US" dirty="0">
                <a:latin typeface="+mn-ea"/>
              </a:rPr>
              <a:t>了對父親</a:t>
            </a:r>
            <a:r>
              <a:rPr lang="zh-TW" altLang="en-US" dirty="0" smtClean="0">
                <a:latin typeface="+mn-ea"/>
              </a:rPr>
              <a:t>的關</a:t>
            </a:r>
            <a:r>
              <a:rPr lang="zh-TW" altLang="en-US" dirty="0">
                <a:latin typeface="+mn-ea"/>
              </a:rPr>
              <a:t>懷</a:t>
            </a:r>
            <a:r>
              <a:rPr lang="zh-TW" altLang="en-US" dirty="0" smtClean="0">
                <a:latin typeface="+mn-ea"/>
              </a:rPr>
              <a:t>。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9392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〈</a:t>
            </a:r>
            <a:r>
              <a:rPr lang="zh-TW" altLang="en-US" dirty="0"/>
              <a:t>獵人之妻</a:t>
            </a:r>
            <a:r>
              <a:rPr lang="en-US" altLang="zh-TW" dirty="0" smtClean="0"/>
              <a:t>〉</a:t>
            </a:r>
            <a:r>
              <a:rPr lang="zh-TW" altLang="en-US" dirty="0" smtClean="0"/>
              <a:t>中的</a:t>
            </a:r>
            <a:r>
              <a:rPr lang="zh-TW" altLang="en-US" dirty="0"/>
              <a:t>夫妻</a:t>
            </a:r>
            <a:r>
              <a:rPr lang="zh-TW" altLang="en-US" dirty="0" smtClean="0"/>
              <a:t>。其妻</a:t>
            </a:r>
            <a:r>
              <a:rPr lang="zh-TW" altLang="en-US" dirty="0"/>
              <a:t>擁有神奇的感應能力，能在觸碰離世動物時看見牠們臨終前的畫面、牠們眼中的天堂</a:t>
            </a:r>
            <a:r>
              <a:rPr lang="zh-TW" altLang="en-US" dirty="0" smtClean="0"/>
              <a:t>；能見到獵人</a:t>
            </a:r>
            <a:r>
              <a:rPr lang="zh-TW" altLang="en-US" dirty="0"/>
              <a:t>的夢境，感受到靈魂的飄盪。但是</a:t>
            </a:r>
            <a:r>
              <a:rPr lang="zh-TW" altLang="en-US" dirty="0" smtClean="0"/>
              <a:t>獵人不相信</a:t>
            </a:r>
            <a:r>
              <a:rPr lang="zh-TW" altLang="en-US" dirty="0"/>
              <a:t>，</a:t>
            </a:r>
            <a:r>
              <a:rPr lang="zh-TW" altLang="en-US" dirty="0" smtClean="0"/>
              <a:t>即使所有發生的事件，都應證認她的能力，甚至反覆</a:t>
            </a:r>
            <a:r>
              <a:rPr lang="zh-TW" altLang="en-US" dirty="0"/>
              <a:t>告訴他</a:t>
            </a:r>
            <a:r>
              <a:rPr lang="zh-TW" altLang="en-US" dirty="0" smtClean="0"/>
              <a:t>：「你</a:t>
            </a:r>
            <a:r>
              <a:rPr lang="zh-TW" altLang="en-US" dirty="0"/>
              <a:t>只需要握握我的手</a:t>
            </a:r>
            <a:r>
              <a:rPr lang="zh-TW" altLang="en-US" dirty="0" smtClean="0"/>
              <a:t>，就</a:t>
            </a:r>
            <a:r>
              <a:rPr lang="zh-TW" altLang="en-US" dirty="0"/>
              <a:t>能理解</a:t>
            </a:r>
            <a:r>
              <a:rPr lang="zh-TW" altLang="en-US" dirty="0" smtClean="0"/>
              <a:t>。」但</a:t>
            </a:r>
            <a:r>
              <a:rPr lang="zh-TW" altLang="en-US" dirty="0"/>
              <a:t>他</a:t>
            </a:r>
            <a:r>
              <a:rPr lang="zh-TW" altLang="en-US" dirty="0" smtClean="0"/>
              <a:t>不能，他們</a:t>
            </a:r>
            <a:r>
              <a:rPr lang="zh-TW" altLang="en-US" dirty="0"/>
              <a:t>看待</a:t>
            </a:r>
            <a:r>
              <a:rPr lang="zh-TW" altLang="en-US" dirty="0" smtClean="0"/>
              <a:t>世界的眼光截然不同。而兩人歧異點在他牽起她的手時和解。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359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      </a:t>
            </a:r>
            <a:r>
              <a:rPr lang="en-US" altLang="zh-TW" dirty="0" smtClean="0">
                <a:latin typeface="+mn-ea"/>
              </a:rPr>
              <a:t>〈</a:t>
            </a:r>
            <a:r>
              <a:rPr lang="en-US" altLang="zh-TW" dirty="0" err="1">
                <a:latin typeface="+mn-ea"/>
              </a:rPr>
              <a:t>Mkondo</a:t>
            </a:r>
            <a:r>
              <a:rPr lang="en-US" altLang="zh-TW" dirty="0">
                <a:latin typeface="+mn-ea"/>
              </a:rPr>
              <a:t>〉</a:t>
            </a:r>
            <a:r>
              <a:rPr lang="zh-TW" altLang="en-US" dirty="0">
                <a:latin typeface="+mn-ea"/>
              </a:rPr>
              <a:t>中美國博物學家沃德與坦尚尼亞女子娜依瑪的婚姻，亦是</a:t>
            </a:r>
            <a:r>
              <a:rPr lang="zh-TW" altLang="en-US" dirty="0" smtClean="0">
                <a:latin typeface="+mn-ea"/>
              </a:rPr>
              <a:t>兩個內心世界的</a:t>
            </a:r>
            <a:r>
              <a:rPr lang="zh-TW" altLang="en-US" dirty="0">
                <a:latin typeface="+mn-ea"/>
              </a:rPr>
              <a:t>對比。娜依瑪熱衷於她自創的「跨出多一步」的遊戲，但這次她跨越的步伐超越了某個臨界點，俄亥俄的一切令她感覺受困，她開始試著在家中複製荒野：設立蜂房、架餵鳥器、餵食松鼠、甚至和雞農買下一對紅尾鵟鷹。然而荒野無法複製，沒有人有辦法在俄亥俄州複製牛羚與斑馬的遷徙，沒有任何博物館做得到。</a:t>
            </a:r>
          </a:p>
        </p:txBody>
      </p:sp>
    </p:spTree>
    <p:extLst>
      <p:ext uri="{BB962C8B-B14F-4D97-AF65-F5344CB8AC3E}">
        <p14:creationId xmlns:p14="http://schemas.microsoft.com/office/powerpoint/2010/main" val="13028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</a:t>
            </a:r>
            <a:r>
              <a:rPr lang="en-US" altLang="zh-TW" dirty="0" smtClean="0">
                <a:latin typeface="+mn-ea"/>
              </a:rPr>
              <a:t>〈</a:t>
            </a:r>
            <a:r>
              <a:rPr lang="zh-TW" altLang="en-US" dirty="0">
                <a:latin typeface="+mn-ea"/>
              </a:rPr>
              <a:t>守望者</a:t>
            </a:r>
            <a:r>
              <a:rPr lang="en-US" altLang="zh-TW" dirty="0" smtClean="0">
                <a:latin typeface="+mn-ea"/>
              </a:rPr>
              <a:t>〉</a:t>
            </a:r>
            <a:r>
              <a:rPr lang="zh-TW" altLang="en-US" dirty="0" smtClean="0">
                <a:latin typeface="+mn-ea"/>
              </a:rPr>
              <a:t>主角</a:t>
            </a:r>
            <a:r>
              <a:rPr lang="zh-TW" altLang="en-US" dirty="0">
                <a:latin typeface="+mn-ea"/>
              </a:rPr>
              <a:t>原先是個仰賴母親照料的媽寶，當他必須靠自己打理生活一切時，要如何編理出井然有序的生活節奏對他而言是一個諾大的難題</a:t>
            </a:r>
            <a:r>
              <a:rPr lang="en-US" altLang="zh-TW" dirty="0" smtClean="0">
                <a:latin typeface="+mn-ea"/>
              </a:rPr>
              <a:t>——</a:t>
            </a:r>
            <a:r>
              <a:rPr lang="zh-TW" altLang="en-US" dirty="0" smtClean="0">
                <a:latin typeface="+mn-ea"/>
              </a:rPr>
              <a:t>何況</a:t>
            </a:r>
            <a:r>
              <a:rPr lang="zh-TW" altLang="en-US" dirty="0">
                <a:latin typeface="+mn-ea"/>
              </a:rPr>
              <a:t>，他處在一個人生地不熟的環境、周圍全是對他帶有敵意的他國人，內心的恐懼，</a:t>
            </a:r>
            <a:r>
              <a:rPr lang="zh-TW" altLang="en-US" dirty="0" smtClean="0">
                <a:latin typeface="+mn-ea"/>
              </a:rPr>
              <a:t>勢必強烈。經過輾轉追尋，他於種植上尋得目標，找到心中淨土。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337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en-US" dirty="0" smtClean="0">
                <a:latin typeface="+mn-ea"/>
              </a:rPr>
              <a:t>這本書談得是人類與自然生態如何共處，透過作者的敍述讀者</a:t>
            </a:r>
            <a:r>
              <a:rPr lang="zh-TW" altLang="en-US" dirty="0">
                <a:latin typeface="+mn-ea"/>
              </a:rPr>
              <a:t>理解了地球上許多生命體的</a:t>
            </a:r>
            <a:r>
              <a:rPr lang="zh-TW" altLang="en-US" dirty="0" smtClean="0">
                <a:latin typeface="+mn-ea"/>
              </a:rPr>
              <a:t>故事</a:t>
            </a:r>
            <a:r>
              <a:rPr lang="zh-TW" altLang="en-US" dirty="0">
                <a:latin typeface="+mn-ea"/>
              </a:rPr>
              <a:t>，</a:t>
            </a:r>
            <a:r>
              <a:rPr lang="zh-TW" altLang="en-US" dirty="0" smtClean="0">
                <a:latin typeface="+mn-ea"/>
              </a:rPr>
              <a:t>假如仔細</a:t>
            </a:r>
            <a:r>
              <a:rPr lang="zh-TW" altLang="en-US" dirty="0">
                <a:latin typeface="+mn-ea"/>
              </a:rPr>
              <a:t>凝視與</a:t>
            </a:r>
            <a:r>
              <a:rPr lang="zh-TW" altLang="en-US" dirty="0" smtClean="0">
                <a:latin typeface="+mn-ea"/>
              </a:rPr>
              <a:t>研究各種</a:t>
            </a:r>
            <a:r>
              <a:rPr lang="zh-TW" altLang="en-US" dirty="0">
                <a:latin typeface="+mn-ea"/>
              </a:rPr>
              <a:t>生物，山林的，海邊的，歷史的，考古的，融入在文學、甚至其他領域</a:t>
            </a:r>
            <a:r>
              <a:rPr lang="zh-TW" altLang="en-US" dirty="0" smtClean="0">
                <a:latin typeface="+mn-ea"/>
              </a:rPr>
              <a:t>的研發及歷史洪流裡。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083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29" b="100000" l="0" r="95946">
                        <a14:foregroundMark x1="13851" y1="91646" x2="13851" y2="91646"/>
                        <a14:foregroundMark x1="7770" y1="92383" x2="7770" y2="92383"/>
                        <a14:backgroundMark x1="4730" y1="94840" x2="4730" y2="94840"/>
                        <a14:backgroundMark x1="14189" y1="95086" x2="14189" y2="95086"/>
                        <a14:backgroundMark x1="16216" y1="94840" x2="16216" y2="94840"/>
                        <a14:backgroundMark x1="14865" y1="94840" x2="14865" y2="94840"/>
                        <a14:backgroundMark x1="15203" y1="94595" x2="15203" y2="94595"/>
                        <a14:backgroundMark x1="15541" y1="93857" x2="15541" y2="938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39" t="633" r="3882" b="300"/>
          <a:stretch/>
        </p:blipFill>
        <p:spPr>
          <a:xfrm>
            <a:off x="391886" y="2220685"/>
            <a:ext cx="2699657" cy="3840481"/>
          </a:xfrm>
        </p:spPr>
      </p:pic>
      <p:sp>
        <p:nvSpPr>
          <p:cNvPr id="3" name="文字方塊 2"/>
          <p:cNvSpPr txBox="1"/>
          <p:nvPr/>
        </p:nvSpPr>
        <p:spPr>
          <a:xfrm>
            <a:off x="4355976" y="263691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生態的綺麗</a:t>
            </a:r>
            <a:endParaRPr lang="zh-TW" altLang="en-US" sz="36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283968" y="3789041"/>
            <a:ext cx="1080120" cy="122413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索書號</a:t>
            </a:r>
            <a:endParaRPr lang="en-US" altLang="zh-TW" dirty="0" smtClean="0"/>
          </a:p>
          <a:p>
            <a:r>
              <a:rPr lang="en-US" altLang="zh-TW" dirty="0" smtClean="0"/>
              <a:t>874.57</a:t>
            </a:r>
          </a:p>
          <a:p>
            <a:r>
              <a:rPr lang="en-US" altLang="zh-TW" dirty="0" smtClean="0"/>
              <a:t>0834-3</a:t>
            </a:r>
          </a:p>
          <a:p>
            <a:r>
              <a:rPr lang="en-US" altLang="zh-TW" dirty="0" smtClean="0"/>
              <a:t>031073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521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1056</TotalTime>
  <Words>511</Words>
  <Application>Microsoft Office PowerPoint</Application>
  <PresentationFormat>如螢幕大小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微軟正黑體</vt:lpstr>
      <vt:lpstr>新細明體</vt:lpstr>
      <vt:lpstr>標楷體</vt:lpstr>
      <vt:lpstr>Rockwell</vt:lpstr>
      <vt:lpstr>Wingdings 2</vt:lpstr>
      <vt:lpstr>沉穩</vt:lpstr>
      <vt:lpstr>PowerPoint 簡報</vt:lpstr>
      <vt:lpstr>拾貝人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拾貝人</dc:title>
  <dc:creator>ｓｕｎｍｏｏｎ</dc:creator>
  <cp:lastModifiedBy>胡明昭</cp:lastModifiedBy>
  <cp:revision>34</cp:revision>
  <dcterms:created xsi:type="dcterms:W3CDTF">2021-07-14T07:55:48Z</dcterms:created>
  <dcterms:modified xsi:type="dcterms:W3CDTF">2021-08-03T07:58:28Z</dcterms:modified>
</cp:coreProperties>
</file>