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7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392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46D52-89AF-4053-A329-7D21FD01826F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FDC8-977D-48A1-85B0-D978BEBE0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CD4-6E78-40FD-94FD-5A7E42039DE0}" type="datetimeFigureOut">
              <a:rPr lang="zh-CN" altLang="en-US" smtClean="0"/>
              <a:pPr/>
              <a:t>2020/12/18</a:t>
            </a:fld>
            <a:endParaRPr lang="zh-CN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0349FF-824B-4A2D-AC15-C128508150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B24-250C-417A-B841-9239E953CA50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5C3A057-CAA0-47EF-B10F-8391E7599C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D7B19F-BD09-4221-8B11-6ACF10410D32}" type="datetimeFigureOut">
              <a:rPr lang="zh-TW" altLang="en-US" smtClean="0"/>
              <a:t>2020/12/18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82FF58-4E3B-46C9-82A0-63D34FCC91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被詛咒的寶藏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獵書遊戲</a:t>
            </a:r>
          </a:p>
        </p:txBody>
      </p:sp>
    </p:spTree>
    <p:extLst>
      <p:ext uri="{BB962C8B-B14F-4D97-AF65-F5344CB8AC3E}">
        <p14:creationId xmlns:p14="http://schemas.microsoft.com/office/powerpoint/2010/main" val="3684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作者簡介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珍妮佛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夏伯里斯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貝特曼（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Jennifer Chambliss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Bertman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珍妮佛．夏伯里斯．貝特曼在舊金山灣區長大，從小是個熱愛閱讀、遊戲、謎語，喜歡做白日夢的孩子。她最喜愛的任務之一是可以負責計劃遊戲和活動的康樂股長。貝特曼從十八歲在紐約曼哈頓雜誌社實習，從此之後一直都在出版界工作。她擁有藝術碩士學位，主修文學創作，現在和家人住在科羅拉多州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獵書遊戲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是她的第一本小說。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4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獵書遊戲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寫的尋書是新穎書寫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手法，集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於追索城市歷史、碰觸族群議題之外，亦不乏愛倫坡筆下狂妄自大的犯罪者，不打自招；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又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那神祕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而啟人疑竇的老師，值得讀者潛入書中尋覓。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這是一個以密碼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主題的故事，作者於章節中設計許多密碼串連，讓讀者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隨者主角解密過程，享受情節張力並體驗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解碼樂趣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冒險快感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741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對於熱愛解謎的人來說，「解不開」就是個終極的挑戰，讓艾蜜莉和詹姆斯熱血沸騰，何況在解謎的過程中，他們知道了舊金山有許多地方是填海造地、有沉船、有寶藏，而身為讀者的我們還知道有個縱火犯在他們身邊潛伏，更是增加了刺激感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7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在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任何時刻，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獵書遊戲：被詛咒的寶藏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都可以成為一本生活寶典，當我們打開裡頭的每一頁，隨著故事主人翁進入冒險的推理解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謎，在故事章節脈絡中，會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發現必須要具備學識基礎，或在不理解的狀況下主動學習與探索，更重要的是強調團隊合作的能力，而這正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所強調的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「素養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」不謀而合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34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這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讀者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進入書中世界的書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。翻開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這本書的瞬間，獵書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遊戲即開始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了。直到遊戲結束為止，隨著劇情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的開展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讀者及主角都會意識到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破壞遊戲規則的反噬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力，足以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摧毀一個人的人生。但，這是成長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必經的過程－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無論是對人，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抑或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城市，一個國家來說都是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7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217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860032" y="2348880"/>
            <a:ext cx="273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謎語的召喚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92080" y="3501008"/>
            <a:ext cx="129614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索書號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874.57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2143-2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030805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78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1580</TotalTime>
  <Words>385</Words>
  <Application>Microsoft Office PowerPoint</Application>
  <PresentationFormat>如螢幕大小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市鎮</vt:lpstr>
      <vt:lpstr>獵書遊戲</vt:lpstr>
      <vt:lpstr>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作者簡介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獵書遊戲</dc:title>
  <dc:creator>User</dc:creator>
  <cp:lastModifiedBy>User</cp:lastModifiedBy>
  <cp:revision>26</cp:revision>
  <dcterms:created xsi:type="dcterms:W3CDTF">2020-12-07T03:44:05Z</dcterms:created>
  <dcterms:modified xsi:type="dcterms:W3CDTF">2020-12-18T06:01:31Z</dcterms:modified>
</cp:coreProperties>
</file>