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sldIdLst>
    <p:sldId id="264" r:id="rId2"/>
    <p:sldId id="256" r:id="rId3"/>
    <p:sldId id="257" r:id="rId4"/>
    <p:sldId id="262" r:id="rId5"/>
    <p:sldId id="261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AD20851-C3D7-439A-9658-63128670810A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B2498B-2F3A-43E6-9877-2316F6BB54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287459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庖廚食光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83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 lvl="1" algn="ctr"/>
            <a:r>
              <a:rPr lang="zh-TW" altLang="en-US" sz="4800" b="1" dirty="0">
                <a:latin typeface="+mj-ea"/>
                <a:ea typeface="+mj-ea"/>
              </a:rPr>
              <a:t>作者簡介</a:t>
            </a:r>
            <a:r>
              <a:rPr lang="zh-TW" altLang="en-US" b="1" dirty="0">
                <a:latin typeface="+mj-ea"/>
                <a:ea typeface="+mj-ea"/>
              </a:rPr>
              <a:t/>
            </a:r>
            <a:br>
              <a:rPr lang="zh-TW" altLang="en-US" b="1" dirty="0">
                <a:latin typeface="+mj-ea"/>
                <a:ea typeface="+mj-ea"/>
              </a:rPr>
            </a:br>
            <a:endParaRPr lang="en-US" altLang="zh-TW" b="1" dirty="0" smtClean="0">
              <a:latin typeface="+mj-ea"/>
              <a:ea typeface="+mj-ea"/>
            </a:endParaRPr>
          </a:p>
          <a:p>
            <a:r>
              <a:rPr lang="zh-TW" altLang="en-US" b="1" dirty="0" smtClean="0">
                <a:latin typeface="+mj-ea"/>
                <a:ea typeface="+mj-ea"/>
              </a:rPr>
              <a:t>宇</a:t>
            </a:r>
            <a:r>
              <a:rPr lang="zh-TW" altLang="en-US" b="1" dirty="0">
                <a:latin typeface="+mj-ea"/>
                <a:ea typeface="+mj-ea"/>
              </a:rPr>
              <a:t>文</a:t>
            </a:r>
            <a:r>
              <a:rPr lang="zh-TW" altLang="en-US" b="1" dirty="0" smtClean="0">
                <a:latin typeface="+mj-ea"/>
                <a:ea typeface="+mj-ea"/>
              </a:rPr>
              <a:t>正</a:t>
            </a:r>
            <a:r>
              <a:rPr lang="zh-TW" altLang="en-US" dirty="0" smtClean="0">
                <a:latin typeface="+mj-ea"/>
                <a:ea typeface="+mj-ea"/>
              </a:rPr>
              <a:t/>
            </a:r>
            <a:br>
              <a:rPr lang="zh-TW" altLang="en-US" dirty="0" smtClean="0">
                <a:latin typeface="+mj-ea"/>
                <a:ea typeface="+mj-ea"/>
              </a:rPr>
            </a:br>
            <a:r>
              <a:rPr lang="zh-TW" altLang="en-US" dirty="0">
                <a:latin typeface="+mj-ea"/>
                <a:ea typeface="+mj-ea"/>
              </a:rPr>
              <a:t>　　本名鄭瑜雯，東海大學中文系畢業，美國南加大東亞語言與文化研究所碩士。曾任風尚雜誌主編、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中國時報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文化版記者、漢光文化編輯部主任、主持電台「民族樂風」節目，現任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聯合報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副刊組主任。</a:t>
            </a:r>
            <a:r>
              <a:rPr lang="zh-TW" altLang="en-US" dirty="0" smtClean="0">
                <a:latin typeface="+mj-ea"/>
                <a:ea typeface="+mj-ea"/>
              </a:rPr>
              <a:t/>
            </a:r>
            <a:br>
              <a:rPr lang="zh-TW" altLang="en-US" dirty="0" smtClean="0">
                <a:latin typeface="+mj-ea"/>
                <a:ea typeface="+mj-ea"/>
              </a:rPr>
            </a:b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      著</a:t>
            </a:r>
            <a:r>
              <a:rPr lang="zh-TW" altLang="en-US" dirty="0">
                <a:latin typeface="+mj-ea"/>
                <a:ea typeface="+mj-ea"/>
              </a:rPr>
              <a:t>有短篇小說集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貓的年代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台北下雪了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幽室裡的愛情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台北卡農</a:t>
            </a:r>
            <a:r>
              <a:rPr lang="en-US" altLang="zh-TW" dirty="0" smtClean="0">
                <a:latin typeface="+mj-ea"/>
                <a:ea typeface="+mj-ea"/>
              </a:rPr>
              <a:t>》</a:t>
            </a:r>
            <a:r>
              <a:rPr lang="zh-TW" altLang="en-US" dirty="0" smtClean="0">
                <a:latin typeface="+mj-ea"/>
                <a:ea typeface="+mj-ea"/>
              </a:rPr>
              <a:t>；散文</a:t>
            </a:r>
            <a:r>
              <a:rPr lang="zh-TW" altLang="en-US" dirty="0">
                <a:latin typeface="+mj-ea"/>
                <a:ea typeface="+mj-ea"/>
              </a:rPr>
              <a:t>集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這是誰家的孩子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顛倒夢想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我將如何記憶你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丁香一樣的顏色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那些人住在我心中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；長篇小說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在月光下飛翔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；傳記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永遠的童話──琦君傳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及童書等多種。曾獲中國文藝獎章，作品入選</a:t>
            </a:r>
            <a:r>
              <a:rPr lang="en-US" altLang="zh-TW" dirty="0">
                <a:latin typeface="+mj-ea"/>
                <a:ea typeface="+mj-ea"/>
              </a:rPr>
              <a:t>《</a:t>
            </a:r>
            <a:r>
              <a:rPr lang="zh-TW" altLang="en-US" dirty="0">
                <a:latin typeface="+mj-ea"/>
                <a:ea typeface="+mj-ea"/>
              </a:rPr>
              <a:t>台灣文學</a:t>
            </a:r>
            <a:r>
              <a:rPr lang="en-US" altLang="zh-TW" dirty="0">
                <a:latin typeface="+mj-ea"/>
                <a:ea typeface="+mj-ea"/>
              </a:rPr>
              <a:t>30</a:t>
            </a:r>
            <a:r>
              <a:rPr lang="zh-TW" altLang="en-US" dirty="0">
                <a:latin typeface="+mj-ea"/>
                <a:ea typeface="+mj-ea"/>
              </a:rPr>
              <a:t>年菁英選：散文</a:t>
            </a:r>
            <a:r>
              <a:rPr lang="en-US" altLang="zh-TW" dirty="0">
                <a:latin typeface="+mj-ea"/>
                <a:ea typeface="+mj-ea"/>
              </a:rPr>
              <a:t>30</a:t>
            </a:r>
            <a:r>
              <a:rPr lang="zh-TW" altLang="en-US" dirty="0">
                <a:latin typeface="+mj-ea"/>
                <a:ea typeface="+mj-ea"/>
              </a:rPr>
              <a:t>家</a:t>
            </a:r>
            <a:r>
              <a:rPr lang="en-US" altLang="zh-TW" dirty="0">
                <a:latin typeface="+mj-ea"/>
                <a:ea typeface="+mj-ea"/>
              </a:rPr>
              <a:t>》</a:t>
            </a:r>
            <a:r>
              <a:rPr lang="zh-TW" altLang="en-US" dirty="0">
                <a:latin typeface="+mj-ea"/>
                <a:ea typeface="+mj-ea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7288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庖</a:t>
            </a:r>
            <a:r>
              <a:rPr lang="zh-TW" altLang="en-US" sz="3600" dirty="0"/>
              <a:t>廚食</a:t>
            </a:r>
            <a:r>
              <a:rPr lang="zh-TW" altLang="en-US" sz="3600" dirty="0" smtClean="0"/>
              <a:t>光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 是本</a:t>
            </a:r>
            <a:r>
              <a:rPr lang="zh-TW" altLang="en-US" sz="3600" dirty="0"/>
              <a:t>飲食文學</a:t>
            </a:r>
            <a:r>
              <a:rPr lang="zh-TW" altLang="en-US" sz="3600" dirty="0" smtClean="0"/>
              <a:t>，</a:t>
            </a:r>
            <a:r>
              <a:rPr lang="zh-TW" altLang="en-US" sz="3600" dirty="0"/>
              <a:t>是</a:t>
            </a:r>
            <a:r>
              <a:rPr lang="zh-TW" altLang="en-US" sz="3600" dirty="0" smtClean="0"/>
              <a:t>食譜，是文學</a:t>
            </a:r>
            <a:r>
              <a:rPr lang="zh-TW" altLang="en-US" sz="3600" dirty="0"/>
              <a:t>和</a:t>
            </a:r>
            <a:r>
              <a:rPr lang="zh-TW" altLang="en-US" sz="3600" dirty="0" smtClean="0"/>
              <a:t>人生</a:t>
            </a:r>
            <a:r>
              <a:rPr lang="zh-TW" altLang="en-US" sz="3600" dirty="0"/>
              <a:t>哲學</a:t>
            </a:r>
            <a:r>
              <a:rPr lang="zh-TW" altLang="en-US" sz="3600" dirty="0" smtClean="0"/>
              <a:t>。說</a:t>
            </a:r>
            <a:r>
              <a:rPr lang="zh-TW" altLang="en-US" sz="3600" dirty="0"/>
              <a:t>盡</a:t>
            </a:r>
            <a:r>
              <a:rPr lang="zh-TW" altLang="en-US" sz="3600" dirty="0" smtClean="0"/>
              <a:t>烹煮經驗</a:t>
            </a:r>
            <a:r>
              <a:rPr lang="zh-TW" altLang="en-US" sz="3600" dirty="0"/>
              <a:t>、飲</a:t>
            </a:r>
            <a:r>
              <a:rPr lang="zh-TW" altLang="en-US" sz="3600" dirty="0" smtClean="0"/>
              <a:t>膳往事</a:t>
            </a:r>
            <a:r>
              <a:rPr lang="zh-TW" altLang="en-US" sz="3600" dirty="0"/>
              <a:t>、</a:t>
            </a:r>
            <a:r>
              <a:rPr lang="zh-TW" altLang="en-US" sz="3600" dirty="0" smtClean="0"/>
              <a:t>佳餚所</a:t>
            </a:r>
            <a:r>
              <a:rPr lang="zh-TW" altLang="en-US" sz="3600" dirty="0"/>
              <a:t>裹藏的生命哲理</a:t>
            </a:r>
            <a:r>
              <a:rPr lang="zh-TW" altLang="en-US" sz="3600" dirty="0" smtClean="0"/>
              <a:t>，及童年飲食記憶。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509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 </a:t>
            </a:r>
            <a:r>
              <a:rPr lang="zh-TW" altLang="en-US" sz="3600" dirty="0" smtClean="0"/>
              <a:t>作者說：「散文</a:t>
            </a:r>
            <a:r>
              <a:rPr lang="zh-TW" altLang="en-US" sz="3600" dirty="0"/>
              <a:t>都是興之所致。我的生活到哪裡，散文就到哪裡，所以寫散文對我比較像是享受。</a:t>
            </a:r>
            <a:r>
              <a:rPr lang="zh-TW" altLang="en-US" sz="3600" dirty="0" smtClean="0"/>
              <a:t>」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  《</a:t>
            </a:r>
            <a:r>
              <a:rPr lang="zh-TW" altLang="en-US" sz="3600" dirty="0"/>
              <a:t>庖廚食光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是作者以食為題在方寸中─便當，揮灑愛的食光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1612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小小的便當盒裡，在食材成為料理的過程中，「愛」是永恆的調味料。便當盒蓋掀起的氤氳香氣，綴連在五十餘篇書頁間，釋放出食物與生活的醇厚甘辛。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7691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 smtClean="0"/>
              <a:t>       這樣的飲食書寫，溫柔與幽默、俏皮浪漫、情趣濃郁；文字和烹調盡顯本事，引出雲淡風輕、傍花隨柳的美好。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      </a:t>
            </a:r>
            <a:r>
              <a:rPr lang="zh-TW" altLang="en-US" sz="3200" dirty="0" smtClean="0"/>
              <a:t>作者對食材追尋父母留給她的口感記憶，兒時到年少，厚積成為夫為兒炊煮幸福的底稿。原來，味覺的翻撈傳遞，是最好的教育，是最微妙的情感牽絆。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6085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/>
              <a:t>      《</a:t>
            </a:r>
            <a:r>
              <a:rPr lang="zh-TW" altLang="en-US" sz="3600" dirty="0" smtClean="0"/>
              <a:t>庖</a:t>
            </a:r>
            <a:r>
              <a:rPr lang="zh-TW" altLang="en-US" sz="3600" dirty="0"/>
              <a:t>廚食光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是</a:t>
            </a:r>
            <a:r>
              <a:rPr lang="zh-TW" altLang="en-US" sz="3600" dirty="0"/>
              <a:t>宇文</a:t>
            </a:r>
            <a:r>
              <a:rPr lang="zh-TW" altLang="en-US" sz="3600" dirty="0" smtClean="0"/>
              <a:t>正女士以飲食為主題之書，</a:t>
            </a:r>
            <a:r>
              <a:rPr lang="zh-TW" altLang="en-US" sz="3600" dirty="0"/>
              <a:t>將她為兒子做便當</a:t>
            </a:r>
            <a:r>
              <a:rPr lang="zh-TW" altLang="en-US" sz="3600" dirty="0" smtClean="0"/>
              <a:t>的時日，</a:t>
            </a:r>
            <a:r>
              <a:rPr lang="zh-TW" altLang="en-US" sz="3600" dirty="0"/>
              <a:t>記成另一幕穿插在生活中的</a:t>
            </a:r>
            <a:r>
              <a:rPr lang="zh-TW" altLang="en-US" sz="3600" dirty="0" smtClean="0"/>
              <a:t>風景；文中</a:t>
            </a:r>
            <a:r>
              <a:rPr lang="zh-TW" altLang="en-US" sz="3600" dirty="0"/>
              <a:t>可見一位母親的用心。</a:t>
            </a:r>
          </a:p>
        </p:txBody>
      </p:sp>
    </p:spTree>
    <p:extLst>
      <p:ext uri="{BB962C8B-B14F-4D97-AF65-F5344CB8AC3E}">
        <p14:creationId xmlns:p14="http://schemas.microsoft.com/office/powerpoint/2010/main" val="26831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3266236" cy="452596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499992" y="30887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記憶</a:t>
            </a:r>
            <a:r>
              <a:rPr lang="en-US" altLang="zh-TW" dirty="0"/>
              <a:t>‧</a:t>
            </a:r>
            <a:r>
              <a:rPr lang="zh-TW" altLang="en-US" dirty="0"/>
              <a:t>食光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932040" y="4581128"/>
            <a:ext cx="223224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427.07</a:t>
            </a:r>
          </a:p>
          <a:p>
            <a:r>
              <a:rPr lang="en-US" altLang="zh-TW" dirty="0" smtClean="0"/>
              <a:t>3001</a:t>
            </a:r>
          </a:p>
          <a:p>
            <a:r>
              <a:rPr lang="en-US" altLang="zh-TW" dirty="0" smtClean="0"/>
              <a:t>029334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616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1376</TotalTime>
  <Words>301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高階主管</vt:lpstr>
      <vt:lpstr>PowerPoint 簡報</vt:lpstr>
      <vt:lpstr>庖廚食光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庖廚食光</dc:title>
  <dc:creator>User</dc:creator>
  <cp:lastModifiedBy>User</cp:lastModifiedBy>
  <cp:revision>41</cp:revision>
  <dcterms:created xsi:type="dcterms:W3CDTF">2017-09-21T06:41:47Z</dcterms:created>
  <dcterms:modified xsi:type="dcterms:W3CDTF">2017-10-18T02:16:08Z</dcterms:modified>
</cp:coreProperties>
</file>